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8" r:id="rId3"/>
    <p:sldId id="259" r:id="rId4"/>
    <p:sldId id="265" r:id="rId5"/>
    <p:sldId id="267" r:id="rId6"/>
    <p:sldId id="285" r:id="rId7"/>
    <p:sldId id="286" r:id="rId8"/>
    <p:sldId id="287" r:id="rId9"/>
    <p:sldId id="288" r:id="rId10"/>
    <p:sldId id="289" r:id="rId11"/>
    <p:sldId id="290" r:id="rId12"/>
    <p:sldId id="291" r:id="rId13"/>
    <p:sldId id="273" r:id="rId14"/>
    <p:sldId id="272" r:id="rId15"/>
    <p:sldId id="268" r:id="rId16"/>
    <p:sldId id="276" r:id="rId17"/>
    <p:sldId id="269" r:id="rId18"/>
    <p:sldId id="277" r:id="rId19"/>
    <p:sldId id="270" r:id="rId20"/>
    <p:sldId id="271" r:id="rId21"/>
    <p:sldId id="274" r:id="rId22"/>
    <p:sldId id="275" r:id="rId23"/>
    <p:sldId id="278" r:id="rId24"/>
    <p:sldId id="279" r:id="rId25"/>
    <p:sldId id="280" r:id="rId26"/>
    <p:sldId id="281" r:id="rId27"/>
    <p:sldId id="262" r:id="rId28"/>
    <p:sldId id="263" r:id="rId29"/>
    <p:sldId id="261" r:id="rId30"/>
    <p:sldId id="264" r:id="rId31"/>
    <p:sldId id="292" r:id="rId32"/>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6D57440-FBCC-4981-9358-1DB0A8C959E6}">
          <p14:sldIdLst>
            <p14:sldId id="256"/>
          </p14:sldIdLst>
        </p14:section>
        <p14:section name="Unterrichtseinheit 1" id="{6FCA1F57-AB79-4653-A3DB-9C2EA42B7E97}">
          <p14:sldIdLst>
            <p14:sldId id="258"/>
            <p14:sldId id="259"/>
            <p14:sldId id="265"/>
            <p14:sldId id="267"/>
            <p14:sldId id="285"/>
            <p14:sldId id="286"/>
            <p14:sldId id="287"/>
            <p14:sldId id="288"/>
            <p14:sldId id="289"/>
            <p14:sldId id="290"/>
            <p14:sldId id="291"/>
            <p14:sldId id="273"/>
            <p14:sldId id="272"/>
            <p14:sldId id="268"/>
            <p14:sldId id="276"/>
            <p14:sldId id="269"/>
            <p14:sldId id="277"/>
            <p14:sldId id="270"/>
            <p14:sldId id="271"/>
            <p14:sldId id="274"/>
            <p14:sldId id="275"/>
          </p14:sldIdLst>
        </p14:section>
        <p14:section name="Unterrichtseinheit 2" id="{75E852AA-CCE2-4850-81C7-58D4A14B08D4}">
          <p14:sldIdLst>
            <p14:sldId id="278"/>
          </p14:sldIdLst>
        </p14:section>
        <p14:section name="Unterrichtseinheit 3" id="{454D1416-9B02-4087-8DFD-EC9BAAA54E9C}">
          <p14:sldIdLst>
            <p14:sldId id="279"/>
            <p14:sldId id="280"/>
            <p14:sldId id="281"/>
            <p14:sldId id="262"/>
            <p14:sldId id="263"/>
            <p14:sldId id="261"/>
            <p14:sldId id="264"/>
            <p14:sldId id="292"/>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yuse forprivate" initials="mf" lastIdx="2" clrIdx="0">
    <p:extLst>
      <p:ext uri="{19B8F6BF-5375-455C-9EA6-DF929625EA0E}">
        <p15:presenceInfo xmlns:p15="http://schemas.microsoft.com/office/powerpoint/2012/main" userId="7466e5e80bbfec5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9F0B"/>
    <a:srgbClr val="DEB83C"/>
    <a:srgbClr val="2B2C36"/>
    <a:srgbClr val="F7F7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783CDEA-BD61-A34F-BD21-DC8B7E560C31}" v="5" dt="2024-03-09T10:39:45.3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28" autoAdjust="0"/>
    <p:restoredTop sz="80968" autoAdjust="0"/>
  </p:normalViewPr>
  <p:slideViewPr>
    <p:cSldViewPr snapToGrid="0">
      <p:cViewPr varScale="1">
        <p:scale>
          <a:sx n="115" d="100"/>
          <a:sy n="115" d="100"/>
        </p:scale>
        <p:origin x="232" y="4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9-25T20:03:59.616" idx="1">
    <p:pos x="10" y="10"/>
    <p:text/>
    <p:extLst>
      <p:ext uri="{C676402C-5697-4E1C-873F-D02D1690AC5C}">
        <p15:threadingInfo xmlns:p15="http://schemas.microsoft.com/office/powerpoint/2012/main" timeZoneBias="-120"/>
      </p:ext>
    </p:extLst>
  </p:cm>
  <p:cm authorId="1" dt="2021-09-25T20:04:10.365" idx="2">
    <p:pos x="146" y="146"/>
    <p:text/>
    <p:extLst>
      <p:ext uri="{C676402C-5697-4E1C-873F-D02D1690AC5C}">
        <p15:threadingInfo xmlns:p15="http://schemas.microsoft.com/office/powerpoint/2012/main" timeZoneBias="-120"/>
      </p:ext>
    </p:extLst>
  </p:cm>
</p:cmLst>
</file>

<file path=ppt/media/hdphoto1.wdp>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png>
</file>

<file path=ppt/media/image21.png>
</file>

<file path=ppt/media/image3.pn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A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758F16-657E-4B54-AF9B-0F5D791EBCA0}" type="datetimeFigureOut">
              <a:rPr lang="de-AT" smtClean="0"/>
              <a:t>08.03.24</a:t>
            </a:fld>
            <a:endParaRPr lang="de-A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A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A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18CB9A-92CE-49A1-A586-119F9926EBF0}" type="slidenum">
              <a:rPr lang="de-AT" smtClean="0"/>
              <a:t>‹Nr.›</a:t>
            </a:fld>
            <a:endParaRPr lang="de-AT"/>
          </a:p>
        </p:txBody>
      </p:sp>
    </p:spTree>
    <p:extLst>
      <p:ext uri="{BB962C8B-B14F-4D97-AF65-F5344CB8AC3E}">
        <p14:creationId xmlns:p14="http://schemas.microsoft.com/office/powerpoint/2010/main" val="16731157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AT" dirty="0"/>
          </a:p>
        </p:txBody>
      </p:sp>
      <p:sp>
        <p:nvSpPr>
          <p:cNvPr id="4" name="Slide Number Placeholder 3"/>
          <p:cNvSpPr>
            <a:spLocks noGrp="1"/>
          </p:cNvSpPr>
          <p:nvPr>
            <p:ph type="sldNum" sz="quarter" idx="5"/>
          </p:nvPr>
        </p:nvSpPr>
        <p:spPr/>
        <p:txBody>
          <a:bodyPr/>
          <a:lstStyle/>
          <a:p>
            <a:fld id="{8518CB9A-92CE-49A1-A586-119F9926EBF0}" type="slidenum">
              <a:rPr lang="de-AT" smtClean="0"/>
              <a:t>1</a:t>
            </a:fld>
            <a:endParaRPr lang="de-AT"/>
          </a:p>
        </p:txBody>
      </p:sp>
    </p:spTree>
    <p:extLst>
      <p:ext uri="{BB962C8B-B14F-4D97-AF65-F5344CB8AC3E}">
        <p14:creationId xmlns:p14="http://schemas.microsoft.com/office/powerpoint/2010/main" val="31839021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AT" dirty="0"/>
          </a:p>
        </p:txBody>
      </p:sp>
      <p:sp>
        <p:nvSpPr>
          <p:cNvPr id="4" name="Slide Number Placeholder 3"/>
          <p:cNvSpPr>
            <a:spLocks noGrp="1"/>
          </p:cNvSpPr>
          <p:nvPr>
            <p:ph type="sldNum" sz="quarter" idx="5"/>
          </p:nvPr>
        </p:nvSpPr>
        <p:spPr/>
        <p:txBody>
          <a:bodyPr/>
          <a:lstStyle/>
          <a:p>
            <a:fld id="{8518CB9A-92CE-49A1-A586-119F9926EBF0}" type="slidenum">
              <a:rPr lang="de-AT" smtClean="0"/>
              <a:t>2</a:t>
            </a:fld>
            <a:endParaRPr lang="de-AT"/>
          </a:p>
        </p:txBody>
      </p:sp>
    </p:spTree>
    <p:extLst>
      <p:ext uri="{BB962C8B-B14F-4D97-AF65-F5344CB8AC3E}">
        <p14:creationId xmlns:p14="http://schemas.microsoft.com/office/powerpoint/2010/main" val="642359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AT" dirty="0"/>
          </a:p>
        </p:txBody>
      </p:sp>
      <p:sp>
        <p:nvSpPr>
          <p:cNvPr id="4" name="Slide Number Placeholder 3"/>
          <p:cNvSpPr>
            <a:spLocks noGrp="1"/>
          </p:cNvSpPr>
          <p:nvPr>
            <p:ph type="sldNum" sz="quarter" idx="5"/>
          </p:nvPr>
        </p:nvSpPr>
        <p:spPr/>
        <p:txBody>
          <a:bodyPr/>
          <a:lstStyle/>
          <a:p>
            <a:fld id="{8518CB9A-92CE-49A1-A586-119F9926EBF0}" type="slidenum">
              <a:rPr lang="de-AT" smtClean="0"/>
              <a:t>13</a:t>
            </a:fld>
            <a:endParaRPr lang="de-AT"/>
          </a:p>
        </p:txBody>
      </p:sp>
    </p:spTree>
    <p:extLst>
      <p:ext uri="{BB962C8B-B14F-4D97-AF65-F5344CB8AC3E}">
        <p14:creationId xmlns:p14="http://schemas.microsoft.com/office/powerpoint/2010/main" val="2856649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de-AT" dirty="0"/>
              <a:t>&lt;!DOCTYPE </a:t>
            </a:r>
            <a:r>
              <a:rPr lang="de-AT" dirty="0" err="1"/>
              <a:t>html</a:t>
            </a:r>
            <a:r>
              <a:rPr lang="de-AT" dirty="0"/>
              <a:t>&gt; — den Dokumenttyp. Früher, als HTML noch jung war (1991/92), war dies dazu gedacht, um dem Browser mitzuteilen, welchen Regeln er zu folgen hatte. Das konnte z. B. sein, dass der Browser automatisch die Fehler überprüft und andere nützliche Dinge. Wie auch immer, heutzutage achtet niemand mehr wirklich darauf, es muss jedoch vorhanden sein, damit alles richtig funktioniert.</a:t>
            </a:r>
          </a:p>
          <a:p>
            <a:pPr>
              <a:buFont typeface="Arial" panose="020B0604020202020204" pitchFamily="34" charset="0"/>
              <a:buChar char="•"/>
            </a:pPr>
            <a:r>
              <a:rPr lang="de-AT" dirty="0"/>
              <a:t>&lt;</a:t>
            </a:r>
            <a:r>
              <a:rPr lang="de-AT" dirty="0" err="1"/>
              <a:t>html</a:t>
            </a:r>
            <a:r>
              <a:rPr lang="de-AT" dirty="0"/>
              <a:t>&gt;&lt;/</a:t>
            </a:r>
            <a:r>
              <a:rPr lang="de-AT" dirty="0" err="1"/>
              <a:t>html</a:t>
            </a:r>
            <a:r>
              <a:rPr lang="de-AT" dirty="0"/>
              <a:t>&gt; — das &lt;</a:t>
            </a:r>
            <a:r>
              <a:rPr lang="de-AT" dirty="0" err="1"/>
              <a:t>html</a:t>
            </a:r>
            <a:r>
              <a:rPr lang="de-AT" dirty="0"/>
              <a:t>&gt; Element. Dieses Element umhüllt den ganzen Inhalt. Manchmal wird es auch als root-Element bezeichnet</a:t>
            </a:r>
          </a:p>
          <a:p>
            <a:pPr>
              <a:buFont typeface="Arial" panose="020B0604020202020204" pitchFamily="34" charset="0"/>
              <a:buChar char="•"/>
            </a:pPr>
            <a:r>
              <a:rPr lang="de-AT" dirty="0"/>
              <a:t>&lt;</a:t>
            </a:r>
            <a:r>
              <a:rPr lang="de-AT" dirty="0" err="1"/>
              <a:t>head</a:t>
            </a:r>
            <a:r>
              <a:rPr lang="de-AT" dirty="0"/>
              <a:t>&gt;&lt;/</a:t>
            </a:r>
            <a:r>
              <a:rPr lang="de-AT" dirty="0" err="1"/>
              <a:t>head</a:t>
            </a:r>
            <a:r>
              <a:rPr lang="de-AT" dirty="0"/>
              <a:t>&gt; — das &lt;</a:t>
            </a:r>
            <a:r>
              <a:rPr lang="de-AT" dirty="0" err="1"/>
              <a:t>head</a:t>
            </a:r>
            <a:r>
              <a:rPr lang="de-AT" dirty="0"/>
              <a:t>&gt; Element. In dieses Element ist alles eingeschlossen, was </a:t>
            </a:r>
            <a:r>
              <a:rPr lang="de-AT" i="1" dirty="0"/>
              <a:t>nicht</a:t>
            </a:r>
            <a:r>
              <a:rPr lang="de-AT" dirty="0"/>
              <a:t> auf der Seite angezeigt wird. Dies enthält Informationen wie Schlüsselwörter, eine Seitenbeschreibung, welche in Suchmaschinen erscheint, CSS um unseren Inhalt zu designen, usw.</a:t>
            </a:r>
          </a:p>
          <a:p>
            <a:pPr>
              <a:buFont typeface="Arial" panose="020B0604020202020204" pitchFamily="34" charset="0"/>
              <a:buChar char="•"/>
            </a:pPr>
            <a:r>
              <a:rPr lang="de-AT" dirty="0"/>
              <a:t>&lt;</a:t>
            </a:r>
            <a:r>
              <a:rPr lang="de-AT" dirty="0" err="1"/>
              <a:t>body</a:t>
            </a:r>
            <a:r>
              <a:rPr lang="de-AT" dirty="0"/>
              <a:t>&gt;&lt;/</a:t>
            </a:r>
            <a:r>
              <a:rPr lang="de-AT" dirty="0" err="1"/>
              <a:t>body</a:t>
            </a:r>
            <a:r>
              <a:rPr lang="de-AT" dirty="0"/>
              <a:t>&gt; — das &lt;</a:t>
            </a:r>
            <a:r>
              <a:rPr lang="de-AT" dirty="0" err="1"/>
              <a:t>body</a:t>
            </a:r>
            <a:r>
              <a:rPr lang="de-AT" dirty="0"/>
              <a:t>&gt; Element. Dies beinhaltet </a:t>
            </a:r>
            <a:r>
              <a:rPr lang="de-AT" i="1" dirty="0"/>
              <a:t>alles</a:t>
            </a:r>
            <a:r>
              <a:rPr lang="de-AT" dirty="0"/>
              <a:t>, was die Betrachter sehen, wenn sie die Webseite besuchen, egal ob Text, Bilder, Videos, Audiodateien, usw.</a:t>
            </a:r>
          </a:p>
          <a:p>
            <a:pPr>
              <a:buFont typeface="Arial" panose="020B0604020202020204" pitchFamily="34" charset="0"/>
              <a:buChar char="•"/>
            </a:pPr>
            <a:r>
              <a:rPr lang="de-AT" dirty="0"/>
              <a:t>&lt;</a:t>
            </a:r>
            <a:r>
              <a:rPr lang="de-AT" dirty="0" err="1"/>
              <a:t>meta</a:t>
            </a:r>
            <a:r>
              <a:rPr lang="de-AT" dirty="0"/>
              <a:t> </a:t>
            </a:r>
            <a:r>
              <a:rPr lang="de-AT" dirty="0" err="1"/>
              <a:t>charset</a:t>
            </a:r>
            <a:r>
              <a:rPr lang="de-AT" dirty="0"/>
              <a:t>="utf-8"&gt; — Dieses Element setzt die Zeichenkodierung deines Dokuments auf utf-8, was die Buchstaben von fast allen menschlichen Sprachen beinhaltet. Umlaute wie Ä und Ü werden sonst nicht richtig angezeigt.</a:t>
            </a:r>
          </a:p>
          <a:p>
            <a:pPr>
              <a:buFont typeface="Arial" panose="020B0604020202020204" pitchFamily="34" charset="0"/>
              <a:buChar char="•"/>
            </a:pPr>
            <a:r>
              <a:rPr lang="de-AT" dirty="0"/>
              <a:t>&lt;title&gt;&lt;/title&gt; — Dies setzt den Titel der Seite, welcher im Tab angezeigt wird. Dieser wird auch gebraucht, wenn jemand ein Lesezeichen erstellt.</a:t>
            </a:r>
          </a:p>
          <a:p>
            <a:endParaRPr lang="de-AT" dirty="0"/>
          </a:p>
        </p:txBody>
      </p:sp>
      <p:sp>
        <p:nvSpPr>
          <p:cNvPr id="4" name="Slide Number Placeholder 3"/>
          <p:cNvSpPr>
            <a:spLocks noGrp="1"/>
          </p:cNvSpPr>
          <p:nvPr>
            <p:ph type="sldNum" sz="quarter" idx="5"/>
          </p:nvPr>
        </p:nvSpPr>
        <p:spPr/>
        <p:txBody>
          <a:bodyPr/>
          <a:lstStyle/>
          <a:p>
            <a:fld id="{8518CB9A-92CE-49A1-A586-119F9926EBF0}" type="slidenum">
              <a:rPr lang="de-AT" smtClean="0"/>
              <a:t>16</a:t>
            </a:fld>
            <a:endParaRPr lang="de-AT"/>
          </a:p>
        </p:txBody>
      </p:sp>
    </p:spTree>
    <p:extLst>
      <p:ext uri="{BB962C8B-B14F-4D97-AF65-F5344CB8AC3E}">
        <p14:creationId xmlns:p14="http://schemas.microsoft.com/office/powerpoint/2010/main" val="34242045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a:t>1. Das öffnende Tag: Diese besteht aus dem Namen des Elements (in diesem Fall ein p für </a:t>
            </a:r>
            <a:r>
              <a:rPr lang="de-AT" dirty="0" err="1"/>
              <a:t>paragraph</a:t>
            </a:r>
            <a:r>
              <a:rPr lang="de-AT" dirty="0"/>
              <a:t> (engl.: Absatz)), welcher zwischen zwei spitzen Klammern eingesetzt ist. Dies zeigt an, wo das Element beginnt — in diesem Fall am Anfang unseres Absatzes. </a:t>
            </a:r>
          </a:p>
          <a:p>
            <a:r>
              <a:rPr lang="de-AT" dirty="0"/>
              <a:t>2. Der Inhalt: Dies ist der Inhalt des Elements, in diesem Fall einfach nur Text. </a:t>
            </a:r>
          </a:p>
          <a:p>
            <a:r>
              <a:rPr lang="de-AT" dirty="0"/>
              <a:t>3. Das schließende Tag: Dieses sieht genauso aus wie das öffnende Tag bis auf den zusätzlichen Schrägstrich (</a:t>
            </a:r>
            <a:r>
              <a:rPr lang="de-AT" dirty="0" err="1"/>
              <a:t>slash</a:t>
            </a:r>
            <a:r>
              <a:rPr lang="de-AT" dirty="0"/>
              <a:t>) vor dem Namen des Elements. Dieser Tag kommt an das Ende des Elementes — in diesem Fall am Ende des Absatzes. </a:t>
            </a:r>
          </a:p>
          <a:p>
            <a:r>
              <a:rPr lang="de-AT" dirty="0"/>
              <a:t>4. Das Element: Das öffnende Tag, der Inhalt und das schließende Tag gemeinsam ergeben zusammen das Element.</a:t>
            </a:r>
          </a:p>
        </p:txBody>
      </p:sp>
      <p:sp>
        <p:nvSpPr>
          <p:cNvPr id="4" name="Slide Number Placeholder 3"/>
          <p:cNvSpPr>
            <a:spLocks noGrp="1"/>
          </p:cNvSpPr>
          <p:nvPr>
            <p:ph type="sldNum" sz="quarter" idx="5"/>
          </p:nvPr>
        </p:nvSpPr>
        <p:spPr/>
        <p:txBody>
          <a:bodyPr/>
          <a:lstStyle/>
          <a:p>
            <a:fld id="{8518CB9A-92CE-49A1-A586-119F9926EBF0}" type="slidenum">
              <a:rPr lang="de-AT" smtClean="0"/>
              <a:t>17</a:t>
            </a:fld>
            <a:endParaRPr lang="de-AT"/>
          </a:p>
        </p:txBody>
      </p:sp>
    </p:spTree>
    <p:extLst>
      <p:ext uri="{BB962C8B-B14F-4D97-AF65-F5344CB8AC3E}">
        <p14:creationId xmlns:p14="http://schemas.microsoft.com/office/powerpoint/2010/main" val="7945585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AT" dirty="0"/>
          </a:p>
        </p:txBody>
      </p:sp>
      <p:sp>
        <p:nvSpPr>
          <p:cNvPr id="4" name="Slide Number Placeholder 3"/>
          <p:cNvSpPr>
            <a:spLocks noGrp="1"/>
          </p:cNvSpPr>
          <p:nvPr>
            <p:ph type="sldNum" sz="quarter" idx="5"/>
          </p:nvPr>
        </p:nvSpPr>
        <p:spPr/>
        <p:txBody>
          <a:bodyPr/>
          <a:lstStyle/>
          <a:p>
            <a:fld id="{8518CB9A-92CE-49A1-A586-119F9926EBF0}" type="slidenum">
              <a:rPr lang="de-AT" smtClean="0"/>
              <a:t>22</a:t>
            </a:fld>
            <a:endParaRPr lang="de-AT"/>
          </a:p>
        </p:txBody>
      </p:sp>
    </p:spTree>
    <p:extLst>
      <p:ext uri="{BB962C8B-B14F-4D97-AF65-F5344CB8AC3E}">
        <p14:creationId xmlns:p14="http://schemas.microsoft.com/office/powerpoint/2010/main" val="41709562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AT" dirty="0"/>
          </a:p>
        </p:txBody>
      </p:sp>
      <p:sp>
        <p:nvSpPr>
          <p:cNvPr id="4" name="Slide Number Placeholder 3"/>
          <p:cNvSpPr>
            <a:spLocks noGrp="1"/>
          </p:cNvSpPr>
          <p:nvPr>
            <p:ph type="sldNum" sz="quarter" idx="5"/>
          </p:nvPr>
        </p:nvSpPr>
        <p:spPr/>
        <p:txBody>
          <a:bodyPr/>
          <a:lstStyle/>
          <a:p>
            <a:fld id="{8518CB9A-92CE-49A1-A586-119F9926EBF0}" type="slidenum">
              <a:rPr lang="de-AT" smtClean="0"/>
              <a:t>24</a:t>
            </a:fld>
            <a:endParaRPr lang="de-AT"/>
          </a:p>
        </p:txBody>
      </p:sp>
    </p:spTree>
    <p:extLst>
      <p:ext uri="{BB962C8B-B14F-4D97-AF65-F5344CB8AC3E}">
        <p14:creationId xmlns:p14="http://schemas.microsoft.com/office/powerpoint/2010/main" val="18978067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09070-C222-4F79-93DF-5AB63D3840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AT"/>
          </a:p>
        </p:txBody>
      </p:sp>
      <p:sp>
        <p:nvSpPr>
          <p:cNvPr id="3" name="Subtitle 2">
            <a:extLst>
              <a:ext uri="{FF2B5EF4-FFF2-40B4-BE49-F238E27FC236}">
                <a16:creationId xmlns:a16="http://schemas.microsoft.com/office/drawing/2014/main" id="{2E4953E4-AD1D-47B9-9BA5-D036968688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AT"/>
          </a:p>
        </p:txBody>
      </p:sp>
      <p:sp>
        <p:nvSpPr>
          <p:cNvPr id="4" name="Date Placeholder 3">
            <a:extLst>
              <a:ext uri="{FF2B5EF4-FFF2-40B4-BE49-F238E27FC236}">
                <a16:creationId xmlns:a16="http://schemas.microsoft.com/office/drawing/2014/main" id="{40C58222-5789-4FC2-9E6C-15B3FB5A42C1}"/>
              </a:ext>
            </a:extLst>
          </p:cNvPr>
          <p:cNvSpPr>
            <a:spLocks noGrp="1"/>
          </p:cNvSpPr>
          <p:nvPr>
            <p:ph type="dt" sz="half" idx="10"/>
          </p:nvPr>
        </p:nvSpPr>
        <p:spPr/>
        <p:txBody>
          <a:bodyPr/>
          <a:lstStyle/>
          <a:p>
            <a:fld id="{96564961-80BE-4717-B8A8-0BA3FFC3CC48}" type="datetimeFigureOut">
              <a:rPr lang="de-AT" smtClean="0"/>
              <a:t>08.03.24</a:t>
            </a:fld>
            <a:endParaRPr lang="de-AT"/>
          </a:p>
        </p:txBody>
      </p:sp>
      <p:sp>
        <p:nvSpPr>
          <p:cNvPr id="5" name="Footer Placeholder 4">
            <a:extLst>
              <a:ext uri="{FF2B5EF4-FFF2-40B4-BE49-F238E27FC236}">
                <a16:creationId xmlns:a16="http://schemas.microsoft.com/office/drawing/2014/main" id="{BC45AC10-14ED-475D-A6E8-E721BC872BE5}"/>
              </a:ext>
            </a:extLst>
          </p:cNvPr>
          <p:cNvSpPr>
            <a:spLocks noGrp="1"/>
          </p:cNvSpPr>
          <p:nvPr>
            <p:ph type="ftr" sz="quarter" idx="11"/>
          </p:nvPr>
        </p:nvSpPr>
        <p:spPr/>
        <p:txBody>
          <a:bodyPr/>
          <a:lstStyle/>
          <a:p>
            <a:endParaRPr lang="de-AT"/>
          </a:p>
        </p:txBody>
      </p:sp>
      <p:sp>
        <p:nvSpPr>
          <p:cNvPr id="6" name="Slide Number Placeholder 5">
            <a:extLst>
              <a:ext uri="{FF2B5EF4-FFF2-40B4-BE49-F238E27FC236}">
                <a16:creationId xmlns:a16="http://schemas.microsoft.com/office/drawing/2014/main" id="{CF4685A2-BFEF-4CFD-90C4-75BC59286FA2}"/>
              </a:ext>
            </a:extLst>
          </p:cNvPr>
          <p:cNvSpPr>
            <a:spLocks noGrp="1"/>
          </p:cNvSpPr>
          <p:nvPr>
            <p:ph type="sldNum" sz="quarter" idx="12"/>
          </p:nvPr>
        </p:nvSpPr>
        <p:spPr/>
        <p:txBody>
          <a:bodyPr/>
          <a:lstStyle/>
          <a:p>
            <a:fld id="{7C2AC87F-93F8-4BC9-85EC-86FAF362669C}" type="slidenum">
              <a:rPr lang="de-AT" smtClean="0"/>
              <a:t>‹Nr.›</a:t>
            </a:fld>
            <a:endParaRPr lang="de-AT"/>
          </a:p>
        </p:txBody>
      </p:sp>
      <p:sp>
        <p:nvSpPr>
          <p:cNvPr id="7" name="Rectangle 6">
            <a:extLst>
              <a:ext uri="{FF2B5EF4-FFF2-40B4-BE49-F238E27FC236}">
                <a16:creationId xmlns:a16="http://schemas.microsoft.com/office/drawing/2014/main" id="{7096E51E-7F4F-4560-94CB-49572B9908EB}"/>
              </a:ext>
            </a:extLst>
          </p:cNvPr>
          <p:cNvSpPr/>
          <p:nvPr userDrawn="1"/>
        </p:nvSpPr>
        <p:spPr>
          <a:xfrm>
            <a:off x="5784915" y="3372439"/>
            <a:ext cx="622169" cy="56561"/>
          </a:xfrm>
          <a:prstGeom prst="rect">
            <a:avLst/>
          </a:prstGeom>
          <a:solidFill>
            <a:srgbClr val="DEB83C"/>
          </a:solidFill>
          <a:ln>
            <a:solidFill>
              <a:srgbClr val="DEB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Tree>
    <p:extLst>
      <p:ext uri="{BB962C8B-B14F-4D97-AF65-F5344CB8AC3E}">
        <p14:creationId xmlns:p14="http://schemas.microsoft.com/office/powerpoint/2010/main" val="27044321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9F79A-A089-4CBD-9877-914A1C41C833}"/>
              </a:ext>
            </a:extLst>
          </p:cNvPr>
          <p:cNvSpPr>
            <a:spLocks noGrp="1"/>
          </p:cNvSpPr>
          <p:nvPr>
            <p:ph type="title"/>
          </p:nvPr>
        </p:nvSpPr>
        <p:spPr/>
        <p:txBody>
          <a:bodyPr/>
          <a:lstStyle/>
          <a:p>
            <a:r>
              <a:rPr lang="en-US"/>
              <a:t>Click to edit Master title style</a:t>
            </a:r>
            <a:endParaRPr lang="de-AT"/>
          </a:p>
        </p:txBody>
      </p:sp>
      <p:sp>
        <p:nvSpPr>
          <p:cNvPr id="3" name="Vertical Text Placeholder 2">
            <a:extLst>
              <a:ext uri="{FF2B5EF4-FFF2-40B4-BE49-F238E27FC236}">
                <a16:creationId xmlns:a16="http://schemas.microsoft.com/office/drawing/2014/main" id="{EC79EF1F-7AF0-470D-B2B0-4497CC8D5E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4" name="Date Placeholder 3">
            <a:extLst>
              <a:ext uri="{FF2B5EF4-FFF2-40B4-BE49-F238E27FC236}">
                <a16:creationId xmlns:a16="http://schemas.microsoft.com/office/drawing/2014/main" id="{DF5CD201-C3D9-44C0-85F0-68CEFC953F2F}"/>
              </a:ext>
            </a:extLst>
          </p:cNvPr>
          <p:cNvSpPr>
            <a:spLocks noGrp="1"/>
          </p:cNvSpPr>
          <p:nvPr>
            <p:ph type="dt" sz="half" idx="10"/>
          </p:nvPr>
        </p:nvSpPr>
        <p:spPr/>
        <p:txBody>
          <a:bodyPr/>
          <a:lstStyle/>
          <a:p>
            <a:fld id="{96564961-80BE-4717-B8A8-0BA3FFC3CC48}" type="datetimeFigureOut">
              <a:rPr lang="de-AT" smtClean="0"/>
              <a:t>08.03.24</a:t>
            </a:fld>
            <a:endParaRPr lang="de-AT"/>
          </a:p>
        </p:txBody>
      </p:sp>
      <p:sp>
        <p:nvSpPr>
          <p:cNvPr id="5" name="Footer Placeholder 4">
            <a:extLst>
              <a:ext uri="{FF2B5EF4-FFF2-40B4-BE49-F238E27FC236}">
                <a16:creationId xmlns:a16="http://schemas.microsoft.com/office/drawing/2014/main" id="{11807606-892D-42C1-8B10-71D9F0464708}"/>
              </a:ext>
            </a:extLst>
          </p:cNvPr>
          <p:cNvSpPr>
            <a:spLocks noGrp="1"/>
          </p:cNvSpPr>
          <p:nvPr>
            <p:ph type="ftr" sz="quarter" idx="11"/>
          </p:nvPr>
        </p:nvSpPr>
        <p:spPr/>
        <p:txBody>
          <a:bodyPr/>
          <a:lstStyle/>
          <a:p>
            <a:endParaRPr lang="de-AT"/>
          </a:p>
        </p:txBody>
      </p:sp>
      <p:sp>
        <p:nvSpPr>
          <p:cNvPr id="6" name="Slide Number Placeholder 5">
            <a:extLst>
              <a:ext uri="{FF2B5EF4-FFF2-40B4-BE49-F238E27FC236}">
                <a16:creationId xmlns:a16="http://schemas.microsoft.com/office/drawing/2014/main" id="{545F219C-BBE1-4DD7-8C44-FDE1EEC2909B}"/>
              </a:ext>
            </a:extLst>
          </p:cNvPr>
          <p:cNvSpPr>
            <a:spLocks noGrp="1"/>
          </p:cNvSpPr>
          <p:nvPr>
            <p:ph type="sldNum" sz="quarter" idx="12"/>
          </p:nvPr>
        </p:nvSpPr>
        <p:spPr/>
        <p:txBody>
          <a:bodyPr/>
          <a:lstStyle/>
          <a:p>
            <a:fld id="{7C2AC87F-93F8-4BC9-85EC-86FAF362669C}" type="slidenum">
              <a:rPr lang="de-AT" smtClean="0"/>
              <a:t>‹Nr.›</a:t>
            </a:fld>
            <a:endParaRPr lang="de-AT"/>
          </a:p>
        </p:txBody>
      </p:sp>
      <p:sp>
        <p:nvSpPr>
          <p:cNvPr id="7" name="Rectangle 6">
            <a:extLst>
              <a:ext uri="{FF2B5EF4-FFF2-40B4-BE49-F238E27FC236}">
                <a16:creationId xmlns:a16="http://schemas.microsoft.com/office/drawing/2014/main" id="{6AF24106-6D0D-4AF7-94D7-E1286FF4FA5C}"/>
              </a:ext>
            </a:extLst>
          </p:cNvPr>
          <p:cNvSpPr/>
          <p:nvPr userDrawn="1"/>
        </p:nvSpPr>
        <p:spPr>
          <a:xfrm>
            <a:off x="933253" y="1282045"/>
            <a:ext cx="622169" cy="56561"/>
          </a:xfrm>
          <a:prstGeom prst="rect">
            <a:avLst/>
          </a:prstGeom>
          <a:solidFill>
            <a:srgbClr val="DEB83C"/>
          </a:solidFill>
          <a:ln>
            <a:solidFill>
              <a:srgbClr val="DEB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Tree>
    <p:extLst>
      <p:ext uri="{BB962C8B-B14F-4D97-AF65-F5344CB8AC3E}">
        <p14:creationId xmlns:p14="http://schemas.microsoft.com/office/powerpoint/2010/main" val="2258847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58E02F-5730-4373-BB8A-1095294B95F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AT"/>
          </a:p>
        </p:txBody>
      </p:sp>
      <p:sp>
        <p:nvSpPr>
          <p:cNvPr id="3" name="Vertical Text Placeholder 2">
            <a:extLst>
              <a:ext uri="{FF2B5EF4-FFF2-40B4-BE49-F238E27FC236}">
                <a16:creationId xmlns:a16="http://schemas.microsoft.com/office/drawing/2014/main" id="{93E26663-EF32-42CD-A4B3-D27B5B664B6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4" name="Date Placeholder 3">
            <a:extLst>
              <a:ext uri="{FF2B5EF4-FFF2-40B4-BE49-F238E27FC236}">
                <a16:creationId xmlns:a16="http://schemas.microsoft.com/office/drawing/2014/main" id="{5860C289-7AD7-4844-8ECE-81A4EA408157}"/>
              </a:ext>
            </a:extLst>
          </p:cNvPr>
          <p:cNvSpPr>
            <a:spLocks noGrp="1"/>
          </p:cNvSpPr>
          <p:nvPr>
            <p:ph type="dt" sz="half" idx="10"/>
          </p:nvPr>
        </p:nvSpPr>
        <p:spPr/>
        <p:txBody>
          <a:bodyPr/>
          <a:lstStyle/>
          <a:p>
            <a:fld id="{96564961-80BE-4717-B8A8-0BA3FFC3CC48}" type="datetimeFigureOut">
              <a:rPr lang="de-AT" smtClean="0"/>
              <a:t>08.03.24</a:t>
            </a:fld>
            <a:endParaRPr lang="de-AT"/>
          </a:p>
        </p:txBody>
      </p:sp>
      <p:sp>
        <p:nvSpPr>
          <p:cNvPr id="5" name="Footer Placeholder 4">
            <a:extLst>
              <a:ext uri="{FF2B5EF4-FFF2-40B4-BE49-F238E27FC236}">
                <a16:creationId xmlns:a16="http://schemas.microsoft.com/office/drawing/2014/main" id="{E18083A5-B8DC-4716-85E8-69F82D7A1700}"/>
              </a:ext>
            </a:extLst>
          </p:cNvPr>
          <p:cNvSpPr>
            <a:spLocks noGrp="1"/>
          </p:cNvSpPr>
          <p:nvPr>
            <p:ph type="ftr" sz="quarter" idx="11"/>
          </p:nvPr>
        </p:nvSpPr>
        <p:spPr/>
        <p:txBody>
          <a:bodyPr/>
          <a:lstStyle/>
          <a:p>
            <a:endParaRPr lang="de-AT"/>
          </a:p>
        </p:txBody>
      </p:sp>
      <p:sp>
        <p:nvSpPr>
          <p:cNvPr id="6" name="Slide Number Placeholder 5">
            <a:extLst>
              <a:ext uri="{FF2B5EF4-FFF2-40B4-BE49-F238E27FC236}">
                <a16:creationId xmlns:a16="http://schemas.microsoft.com/office/drawing/2014/main" id="{FBC711B6-70D7-4270-9C4E-2990028D0375}"/>
              </a:ext>
            </a:extLst>
          </p:cNvPr>
          <p:cNvSpPr>
            <a:spLocks noGrp="1"/>
          </p:cNvSpPr>
          <p:nvPr>
            <p:ph type="sldNum" sz="quarter" idx="12"/>
          </p:nvPr>
        </p:nvSpPr>
        <p:spPr/>
        <p:txBody>
          <a:bodyPr/>
          <a:lstStyle/>
          <a:p>
            <a:fld id="{7C2AC87F-93F8-4BC9-85EC-86FAF362669C}" type="slidenum">
              <a:rPr lang="de-AT" smtClean="0"/>
              <a:t>‹Nr.›</a:t>
            </a:fld>
            <a:endParaRPr lang="de-AT"/>
          </a:p>
        </p:txBody>
      </p:sp>
    </p:spTree>
    <p:extLst>
      <p:ext uri="{BB962C8B-B14F-4D97-AF65-F5344CB8AC3E}">
        <p14:creationId xmlns:p14="http://schemas.microsoft.com/office/powerpoint/2010/main" val="3304997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5680D-FAC3-434C-9514-1E1427011FA9}"/>
              </a:ext>
            </a:extLst>
          </p:cNvPr>
          <p:cNvSpPr>
            <a:spLocks noGrp="1"/>
          </p:cNvSpPr>
          <p:nvPr>
            <p:ph type="title"/>
          </p:nvPr>
        </p:nvSpPr>
        <p:spPr/>
        <p:txBody>
          <a:bodyPr/>
          <a:lstStyle/>
          <a:p>
            <a:r>
              <a:rPr lang="en-US" dirty="0"/>
              <a:t>Click to edit Master title style</a:t>
            </a:r>
            <a:endParaRPr lang="de-AT" dirty="0"/>
          </a:p>
        </p:txBody>
      </p:sp>
      <p:sp>
        <p:nvSpPr>
          <p:cNvPr id="3" name="Content Placeholder 2">
            <a:extLst>
              <a:ext uri="{FF2B5EF4-FFF2-40B4-BE49-F238E27FC236}">
                <a16:creationId xmlns:a16="http://schemas.microsoft.com/office/drawing/2014/main" id="{24E70216-26C1-4A64-AEC6-5B27EF1E67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4" name="Date Placeholder 3">
            <a:extLst>
              <a:ext uri="{FF2B5EF4-FFF2-40B4-BE49-F238E27FC236}">
                <a16:creationId xmlns:a16="http://schemas.microsoft.com/office/drawing/2014/main" id="{62566E65-FD6D-44F0-A033-5D9A0D625BEB}"/>
              </a:ext>
            </a:extLst>
          </p:cNvPr>
          <p:cNvSpPr>
            <a:spLocks noGrp="1"/>
          </p:cNvSpPr>
          <p:nvPr>
            <p:ph type="dt" sz="half" idx="10"/>
          </p:nvPr>
        </p:nvSpPr>
        <p:spPr/>
        <p:txBody>
          <a:bodyPr/>
          <a:lstStyle/>
          <a:p>
            <a:fld id="{96564961-80BE-4717-B8A8-0BA3FFC3CC48}" type="datetimeFigureOut">
              <a:rPr lang="de-AT" smtClean="0"/>
              <a:t>08.03.24</a:t>
            </a:fld>
            <a:endParaRPr lang="de-AT"/>
          </a:p>
        </p:txBody>
      </p:sp>
      <p:sp>
        <p:nvSpPr>
          <p:cNvPr id="5" name="Footer Placeholder 4">
            <a:extLst>
              <a:ext uri="{FF2B5EF4-FFF2-40B4-BE49-F238E27FC236}">
                <a16:creationId xmlns:a16="http://schemas.microsoft.com/office/drawing/2014/main" id="{9251D2CB-9F6B-45F4-B547-02F899210906}"/>
              </a:ext>
            </a:extLst>
          </p:cNvPr>
          <p:cNvSpPr>
            <a:spLocks noGrp="1"/>
          </p:cNvSpPr>
          <p:nvPr>
            <p:ph type="ftr" sz="quarter" idx="11"/>
          </p:nvPr>
        </p:nvSpPr>
        <p:spPr/>
        <p:txBody>
          <a:bodyPr/>
          <a:lstStyle/>
          <a:p>
            <a:endParaRPr lang="de-AT" dirty="0"/>
          </a:p>
        </p:txBody>
      </p:sp>
      <p:sp>
        <p:nvSpPr>
          <p:cNvPr id="6" name="Slide Number Placeholder 5">
            <a:extLst>
              <a:ext uri="{FF2B5EF4-FFF2-40B4-BE49-F238E27FC236}">
                <a16:creationId xmlns:a16="http://schemas.microsoft.com/office/drawing/2014/main" id="{7F2C6C5C-70E2-4592-AFD1-3564E19DA710}"/>
              </a:ext>
            </a:extLst>
          </p:cNvPr>
          <p:cNvSpPr>
            <a:spLocks noGrp="1"/>
          </p:cNvSpPr>
          <p:nvPr>
            <p:ph type="sldNum" sz="quarter" idx="12"/>
          </p:nvPr>
        </p:nvSpPr>
        <p:spPr/>
        <p:txBody>
          <a:bodyPr/>
          <a:lstStyle/>
          <a:p>
            <a:fld id="{7C2AC87F-93F8-4BC9-85EC-86FAF362669C}" type="slidenum">
              <a:rPr lang="de-AT" smtClean="0"/>
              <a:t>‹Nr.›</a:t>
            </a:fld>
            <a:endParaRPr lang="de-AT"/>
          </a:p>
        </p:txBody>
      </p:sp>
    </p:spTree>
    <p:extLst>
      <p:ext uri="{BB962C8B-B14F-4D97-AF65-F5344CB8AC3E}">
        <p14:creationId xmlns:p14="http://schemas.microsoft.com/office/powerpoint/2010/main" val="983264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631F9-83D2-47A0-99E1-1904172345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AT"/>
          </a:p>
        </p:txBody>
      </p:sp>
      <p:sp>
        <p:nvSpPr>
          <p:cNvPr id="3" name="Text Placeholder 2">
            <a:extLst>
              <a:ext uri="{FF2B5EF4-FFF2-40B4-BE49-F238E27FC236}">
                <a16:creationId xmlns:a16="http://schemas.microsoft.com/office/drawing/2014/main" id="{D77C5BA5-A906-4F8B-B2C6-BC451FD4858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EC4D8B-742E-45C8-8748-05421A0D3ED6}"/>
              </a:ext>
            </a:extLst>
          </p:cNvPr>
          <p:cNvSpPr>
            <a:spLocks noGrp="1"/>
          </p:cNvSpPr>
          <p:nvPr>
            <p:ph type="dt" sz="half" idx="10"/>
          </p:nvPr>
        </p:nvSpPr>
        <p:spPr/>
        <p:txBody>
          <a:bodyPr/>
          <a:lstStyle/>
          <a:p>
            <a:fld id="{96564961-80BE-4717-B8A8-0BA3FFC3CC48}" type="datetimeFigureOut">
              <a:rPr lang="de-AT" smtClean="0"/>
              <a:t>08.03.24</a:t>
            </a:fld>
            <a:endParaRPr lang="de-AT"/>
          </a:p>
        </p:txBody>
      </p:sp>
      <p:sp>
        <p:nvSpPr>
          <p:cNvPr id="5" name="Footer Placeholder 4">
            <a:extLst>
              <a:ext uri="{FF2B5EF4-FFF2-40B4-BE49-F238E27FC236}">
                <a16:creationId xmlns:a16="http://schemas.microsoft.com/office/drawing/2014/main" id="{E5D66FE0-8490-49FE-AC86-6FD3FD3D5429}"/>
              </a:ext>
            </a:extLst>
          </p:cNvPr>
          <p:cNvSpPr>
            <a:spLocks noGrp="1"/>
          </p:cNvSpPr>
          <p:nvPr>
            <p:ph type="ftr" sz="quarter" idx="11"/>
          </p:nvPr>
        </p:nvSpPr>
        <p:spPr/>
        <p:txBody>
          <a:bodyPr/>
          <a:lstStyle/>
          <a:p>
            <a:endParaRPr lang="de-AT"/>
          </a:p>
        </p:txBody>
      </p:sp>
      <p:sp>
        <p:nvSpPr>
          <p:cNvPr id="6" name="Slide Number Placeholder 5">
            <a:extLst>
              <a:ext uri="{FF2B5EF4-FFF2-40B4-BE49-F238E27FC236}">
                <a16:creationId xmlns:a16="http://schemas.microsoft.com/office/drawing/2014/main" id="{9F69FCFF-AC92-4599-B54F-C5D0C3464874}"/>
              </a:ext>
            </a:extLst>
          </p:cNvPr>
          <p:cNvSpPr>
            <a:spLocks noGrp="1"/>
          </p:cNvSpPr>
          <p:nvPr>
            <p:ph type="sldNum" sz="quarter" idx="12"/>
          </p:nvPr>
        </p:nvSpPr>
        <p:spPr/>
        <p:txBody>
          <a:bodyPr/>
          <a:lstStyle/>
          <a:p>
            <a:fld id="{7C2AC87F-93F8-4BC9-85EC-86FAF362669C}" type="slidenum">
              <a:rPr lang="de-AT" smtClean="0"/>
              <a:t>‹Nr.›</a:t>
            </a:fld>
            <a:endParaRPr lang="de-AT"/>
          </a:p>
        </p:txBody>
      </p:sp>
    </p:spTree>
    <p:extLst>
      <p:ext uri="{BB962C8B-B14F-4D97-AF65-F5344CB8AC3E}">
        <p14:creationId xmlns:p14="http://schemas.microsoft.com/office/powerpoint/2010/main" val="566313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8D735-8C59-4748-91E4-7824A827E434}"/>
              </a:ext>
            </a:extLst>
          </p:cNvPr>
          <p:cNvSpPr>
            <a:spLocks noGrp="1"/>
          </p:cNvSpPr>
          <p:nvPr>
            <p:ph type="title"/>
          </p:nvPr>
        </p:nvSpPr>
        <p:spPr/>
        <p:txBody>
          <a:bodyPr/>
          <a:lstStyle/>
          <a:p>
            <a:r>
              <a:rPr lang="en-US"/>
              <a:t>Click to edit Master title style</a:t>
            </a:r>
            <a:endParaRPr lang="de-AT"/>
          </a:p>
        </p:txBody>
      </p:sp>
      <p:sp>
        <p:nvSpPr>
          <p:cNvPr id="3" name="Content Placeholder 2">
            <a:extLst>
              <a:ext uri="{FF2B5EF4-FFF2-40B4-BE49-F238E27FC236}">
                <a16:creationId xmlns:a16="http://schemas.microsoft.com/office/drawing/2014/main" id="{BFD0CED9-9B22-491C-9ADD-DAF0B834A60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4" name="Content Placeholder 3">
            <a:extLst>
              <a:ext uri="{FF2B5EF4-FFF2-40B4-BE49-F238E27FC236}">
                <a16:creationId xmlns:a16="http://schemas.microsoft.com/office/drawing/2014/main" id="{8E3EB0F6-C7FC-47A5-8D2F-58FC4A3AE34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5" name="Date Placeholder 4">
            <a:extLst>
              <a:ext uri="{FF2B5EF4-FFF2-40B4-BE49-F238E27FC236}">
                <a16:creationId xmlns:a16="http://schemas.microsoft.com/office/drawing/2014/main" id="{05BBD3C0-77B6-4D78-9277-CE7C254D47F6}"/>
              </a:ext>
            </a:extLst>
          </p:cNvPr>
          <p:cNvSpPr>
            <a:spLocks noGrp="1"/>
          </p:cNvSpPr>
          <p:nvPr>
            <p:ph type="dt" sz="half" idx="10"/>
          </p:nvPr>
        </p:nvSpPr>
        <p:spPr/>
        <p:txBody>
          <a:bodyPr/>
          <a:lstStyle/>
          <a:p>
            <a:fld id="{96564961-80BE-4717-B8A8-0BA3FFC3CC48}" type="datetimeFigureOut">
              <a:rPr lang="de-AT" smtClean="0"/>
              <a:t>08.03.24</a:t>
            </a:fld>
            <a:endParaRPr lang="de-AT" dirty="0"/>
          </a:p>
        </p:txBody>
      </p:sp>
      <p:sp>
        <p:nvSpPr>
          <p:cNvPr id="6" name="Footer Placeholder 5">
            <a:extLst>
              <a:ext uri="{FF2B5EF4-FFF2-40B4-BE49-F238E27FC236}">
                <a16:creationId xmlns:a16="http://schemas.microsoft.com/office/drawing/2014/main" id="{C38147AE-0B69-4A73-AD38-E5A7E4F94ACF}"/>
              </a:ext>
            </a:extLst>
          </p:cNvPr>
          <p:cNvSpPr>
            <a:spLocks noGrp="1"/>
          </p:cNvSpPr>
          <p:nvPr>
            <p:ph type="ftr" sz="quarter" idx="11"/>
          </p:nvPr>
        </p:nvSpPr>
        <p:spPr/>
        <p:txBody>
          <a:bodyPr/>
          <a:lstStyle/>
          <a:p>
            <a:endParaRPr lang="de-AT" dirty="0"/>
          </a:p>
        </p:txBody>
      </p:sp>
      <p:sp>
        <p:nvSpPr>
          <p:cNvPr id="7" name="Slide Number Placeholder 6">
            <a:extLst>
              <a:ext uri="{FF2B5EF4-FFF2-40B4-BE49-F238E27FC236}">
                <a16:creationId xmlns:a16="http://schemas.microsoft.com/office/drawing/2014/main" id="{8ED9940F-9CB5-4ED4-822A-437A2E135725}"/>
              </a:ext>
            </a:extLst>
          </p:cNvPr>
          <p:cNvSpPr>
            <a:spLocks noGrp="1"/>
          </p:cNvSpPr>
          <p:nvPr>
            <p:ph type="sldNum" sz="quarter" idx="12"/>
          </p:nvPr>
        </p:nvSpPr>
        <p:spPr/>
        <p:txBody>
          <a:bodyPr/>
          <a:lstStyle/>
          <a:p>
            <a:fld id="{7C2AC87F-93F8-4BC9-85EC-86FAF362669C}" type="slidenum">
              <a:rPr lang="de-AT" smtClean="0"/>
              <a:t>‹Nr.›</a:t>
            </a:fld>
            <a:endParaRPr lang="de-AT" dirty="0"/>
          </a:p>
        </p:txBody>
      </p:sp>
      <p:sp>
        <p:nvSpPr>
          <p:cNvPr id="8" name="Rectangle 7">
            <a:extLst>
              <a:ext uri="{FF2B5EF4-FFF2-40B4-BE49-F238E27FC236}">
                <a16:creationId xmlns:a16="http://schemas.microsoft.com/office/drawing/2014/main" id="{91A01DC4-6ADF-4E31-9F12-71D89379B741}"/>
              </a:ext>
            </a:extLst>
          </p:cNvPr>
          <p:cNvSpPr/>
          <p:nvPr userDrawn="1"/>
        </p:nvSpPr>
        <p:spPr>
          <a:xfrm>
            <a:off x="933253" y="1282045"/>
            <a:ext cx="622169" cy="56561"/>
          </a:xfrm>
          <a:prstGeom prst="rect">
            <a:avLst/>
          </a:prstGeom>
          <a:solidFill>
            <a:srgbClr val="DEB83C"/>
          </a:solidFill>
          <a:ln>
            <a:solidFill>
              <a:srgbClr val="DEB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Tree>
    <p:extLst>
      <p:ext uri="{BB962C8B-B14F-4D97-AF65-F5344CB8AC3E}">
        <p14:creationId xmlns:p14="http://schemas.microsoft.com/office/powerpoint/2010/main" val="4129015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B841C-4A02-4152-BA0B-2FFEF05C838C}"/>
              </a:ext>
            </a:extLst>
          </p:cNvPr>
          <p:cNvSpPr>
            <a:spLocks noGrp="1"/>
          </p:cNvSpPr>
          <p:nvPr>
            <p:ph type="title"/>
          </p:nvPr>
        </p:nvSpPr>
        <p:spPr>
          <a:xfrm>
            <a:off x="839788" y="365125"/>
            <a:ext cx="10515600" cy="1325563"/>
          </a:xfrm>
        </p:spPr>
        <p:txBody>
          <a:bodyPr/>
          <a:lstStyle/>
          <a:p>
            <a:r>
              <a:rPr lang="en-US"/>
              <a:t>Click to edit Master title style</a:t>
            </a:r>
            <a:endParaRPr lang="de-AT"/>
          </a:p>
        </p:txBody>
      </p:sp>
      <p:sp>
        <p:nvSpPr>
          <p:cNvPr id="3" name="Text Placeholder 2">
            <a:extLst>
              <a:ext uri="{FF2B5EF4-FFF2-40B4-BE49-F238E27FC236}">
                <a16:creationId xmlns:a16="http://schemas.microsoft.com/office/drawing/2014/main" id="{94E6AAF2-50D8-429D-9101-4BACB125D304}"/>
              </a:ext>
            </a:extLst>
          </p:cNvPr>
          <p:cNvSpPr>
            <a:spLocks noGrp="1"/>
          </p:cNvSpPr>
          <p:nvPr>
            <p:ph type="body" idx="1"/>
          </p:nvPr>
        </p:nvSpPr>
        <p:spPr>
          <a:xfrm>
            <a:off x="839788" y="1681163"/>
            <a:ext cx="5157787" cy="823912"/>
          </a:xfrm>
        </p:spPr>
        <p:txBody>
          <a:bodyPr anchor="b"/>
          <a:lstStyle>
            <a:lvl1pPr marL="0" indent="0">
              <a:buNone/>
              <a:defRPr sz="2400" b="0">
                <a:latin typeface="Montserrat Bold" panose="00000800000000000000"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11A0A7C-1069-4B7D-8304-C26B24C423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5" name="Text Placeholder 4">
            <a:extLst>
              <a:ext uri="{FF2B5EF4-FFF2-40B4-BE49-F238E27FC236}">
                <a16:creationId xmlns:a16="http://schemas.microsoft.com/office/drawing/2014/main" id="{F75BF4B1-5E6A-48FB-BA1D-F7BE5B3387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15E4EB65-1CA2-4254-B70A-26405300D4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7" name="Date Placeholder 6">
            <a:extLst>
              <a:ext uri="{FF2B5EF4-FFF2-40B4-BE49-F238E27FC236}">
                <a16:creationId xmlns:a16="http://schemas.microsoft.com/office/drawing/2014/main" id="{0BAF2311-DAFB-4C69-8ED3-03A5DFBB8711}"/>
              </a:ext>
            </a:extLst>
          </p:cNvPr>
          <p:cNvSpPr>
            <a:spLocks noGrp="1"/>
          </p:cNvSpPr>
          <p:nvPr>
            <p:ph type="dt" sz="half" idx="10"/>
          </p:nvPr>
        </p:nvSpPr>
        <p:spPr/>
        <p:txBody>
          <a:bodyPr/>
          <a:lstStyle/>
          <a:p>
            <a:fld id="{96564961-80BE-4717-B8A8-0BA3FFC3CC48}" type="datetimeFigureOut">
              <a:rPr lang="de-AT" smtClean="0"/>
              <a:t>08.03.24</a:t>
            </a:fld>
            <a:endParaRPr lang="de-AT"/>
          </a:p>
        </p:txBody>
      </p:sp>
      <p:sp>
        <p:nvSpPr>
          <p:cNvPr id="8" name="Footer Placeholder 7">
            <a:extLst>
              <a:ext uri="{FF2B5EF4-FFF2-40B4-BE49-F238E27FC236}">
                <a16:creationId xmlns:a16="http://schemas.microsoft.com/office/drawing/2014/main" id="{A669668A-9BA5-47AA-8BE5-46F5476B76F2}"/>
              </a:ext>
            </a:extLst>
          </p:cNvPr>
          <p:cNvSpPr>
            <a:spLocks noGrp="1"/>
          </p:cNvSpPr>
          <p:nvPr>
            <p:ph type="ftr" sz="quarter" idx="11"/>
          </p:nvPr>
        </p:nvSpPr>
        <p:spPr/>
        <p:txBody>
          <a:bodyPr/>
          <a:lstStyle/>
          <a:p>
            <a:endParaRPr lang="de-AT" dirty="0"/>
          </a:p>
        </p:txBody>
      </p:sp>
      <p:sp>
        <p:nvSpPr>
          <p:cNvPr id="9" name="Slide Number Placeholder 8">
            <a:extLst>
              <a:ext uri="{FF2B5EF4-FFF2-40B4-BE49-F238E27FC236}">
                <a16:creationId xmlns:a16="http://schemas.microsoft.com/office/drawing/2014/main" id="{16B719B3-10CB-4E2E-92DC-95EC09DC0EAB}"/>
              </a:ext>
            </a:extLst>
          </p:cNvPr>
          <p:cNvSpPr>
            <a:spLocks noGrp="1"/>
          </p:cNvSpPr>
          <p:nvPr>
            <p:ph type="sldNum" sz="quarter" idx="12"/>
          </p:nvPr>
        </p:nvSpPr>
        <p:spPr/>
        <p:txBody>
          <a:bodyPr/>
          <a:lstStyle/>
          <a:p>
            <a:fld id="{7C2AC87F-93F8-4BC9-85EC-86FAF362669C}" type="slidenum">
              <a:rPr lang="de-AT" smtClean="0"/>
              <a:t>‹Nr.›</a:t>
            </a:fld>
            <a:endParaRPr lang="de-AT"/>
          </a:p>
        </p:txBody>
      </p:sp>
      <p:sp>
        <p:nvSpPr>
          <p:cNvPr id="10" name="Rectangle 9">
            <a:extLst>
              <a:ext uri="{FF2B5EF4-FFF2-40B4-BE49-F238E27FC236}">
                <a16:creationId xmlns:a16="http://schemas.microsoft.com/office/drawing/2014/main" id="{F54D27DE-27C0-4C60-BD24-3FFEB0E0F29B}"/>
              </a:ext>
            </a:extLst>
          </p:cNvPr>
          <p:cNvSpPr/>
          <p:nvPr userDrawn="1"/>
        </p:nvSpPr>
        <p:spPr>
          <a:xfrm>
            <a:off x="933253" y="1282045"/>
            <a:ext cx="622169" cy="56561"/>
          </a:xfrm>
          <a:prstGeom prst="rect">
            <a:avLst/>
          </a:prstGeom>
          <a:solidFill>
            <a:srgbClr val="DEB83C"/>
          </a:solidFill>
          <a:ln>
            <a:solidFill>
              <a:srgbClr val="DEB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Tree>
    <p:extLst>
      <p:ext uri="{BB962C8B-B14F-4D97-AF65-F5344CB8AC3E}">
        <p14:creationId xmlns:p14="http://schemas.microsoft.com/office/powerpoint/2010/main" val="39325097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91DD2-9354-4052-8822-B2F631C4E3B5}"/>
              </a:ext>
            </a:extLst>
          </p:cNvPr>
          <p:cNvSpPr>
            <a:spLocks noGrp="1"/>
          </p:cNvSpPr>
          <p:nvPr>
            <p:ph type="title"/>
          </p:nvPr>
        </p:nvSpPr>
        <p:spPr/>
        <p:txBody>
          <a:bodyPr/>
          <a:lstStyle/>
          <a:p>
            <a:r>
              <a:rPr lang="en-US"/>
              <a:t>Click to edit Master title style</a:t>
            </a:r>
            <a:endParaRPr lang="de-AT"/>
          </a:p>
        </p:txBody>
      </p:sp>
      <p:sp>
        <p:nvSpPr>
          <p:cNvPr id="3" name="Date Placeholder 2">
            <a:extLst>
              <a:ext uri="{FF2B5EF4-FFF2-40B4-BE49-F238E27FC236}">
                <a16:creationId xmlns:a16="http://schemas.microsoft.com/office/drawing/2014/main" id="{532F158A-322B-4346-935A-43D37EE80EF3}"/>
              </a:ext>
            </a:extLst>
          </p:cNvPr>
          <p:cNvSpPr>
            <a:spLocks noGrp="1"/>
          </p:cNvSpPr>
          <p:nvPr>
            <p:ph type="dt" sz="half" idx="10"/>
          </p:nvPr>
        </p:nvSpPr>
        <p:spPr/>
        <p:txBody>
          <a:bodyPr/>
          <a:lstStyle/>
          <a:p>
            <a:fld id="{96564961-80BE-4717-B8A8-0BA3FFC3CC48}" type="datetimeFigureOut">
              <a:rPr lang="de-AT" smtClean="0"/>
              <a:t>08.03.24</a:t>
            </a:fld>
            <a:endParaRPr lang="de-AT"/>
          </a:p>
        </p:txBody>
      </p:sp>
      <p:sp>
        <p:nvSpPr>
          <p:cNvPr id="4" name="Footer Placeholder 3">
            <a:extLst>
              <a:ext uri="{FF2B5EF4-FFF2-40B4-BE49-F238E27FC236}">
                <a16:creationId xmlns:a16="http://schemas.microsoft.com/office/drawing/2014/main" id="{9D763DF0-2E65-495E-804F-123327B6FFFD}"/>
              </a:ext>
            </a:extLst>
          </p:cNvPr>
          <p:cNvSpPr>
            <a:spLocks noGrp="1"/>
          </p:cNvSpPr>
          <p:nvPr>
            <p:ph type="ftr" sz="quarter" idx="11"/>
          </p:nvPr>
        </p:nvSpPr>
        <p:spPr/>
        <p:txBody>
          <a:bodyPr/>
          <a:lstStyle/>
          <a:p>
            <a:endParaRPr lang="de-AT"/>
          </a:p>
        </p:txBody>
      </p:sp>
      <p:sp>
        <p:nvSpPr>
          <p:cNvPr id="5" name="Slide Number Placeholder 4">
            <a:extLst>
              <a:ext uri="{FF2B5EF4-FFF2-40B4-BE49-F238E27FC236}">
                <a16:creationId xmlns:a16="http://schemas.microsoft.com/office/drawing/2014/main" id="{E939208F-325D-4044-B786-734675013F93}"/>
              </a:ext>
            </a:extLst>
          </p:cNvPr>
          <p:cNvSpPr>
            <a:spLocks noGrp="1"/>
          </p:cNvSpPr>
          <p:nvPr>
            <p:ph type="sldNum" sz="quarter" idx="12"/>
          </p:nvPr>
        </p:nvSpPr>
        <p:spPr/>
        <p:txBody>
          <a:bodyPr/>
          <a:lstStyle/>
          <a:p>
            <a:fld id="{7C2AC87F-93F8-4BC9-85EC-86FAF362669C}" type="slidenum">
              <a:rPr lang="de-AT" smtClean="0"/>
              <a:t>‹Nr.›</a:t>
            </a:fld>
            <a:endParaRPr lang="de-AT"/>
          </a:p>
        </p:txBody>
      </p:sp>
      <p:sp>
        <p:nvSpPr>
          <p:cNvPr id="6" name="Rectangle 5">
            <a:extLst>
              <a:ext uri="{FF2B5EF4-FFF2-40B4-BE49-F238E27FC236}">
                <a16:creationId xmlns:a16="http://schemas.microsoft.com/office/drawing/2014/main" id="{E3216A36-96E6-49C7-BECA-9E1D412D5C9B}"/>
              </a:ext>
            </a:extLst>
          </p:cNvPr>
          <p:cNvSpPr/>
          <p:nvPr userDrawn="1"/>
        </p:nvSpPr>
        <p:spPr>
          <a:xfrm>
            <a:off x="933253" y="1282045"/>
            <a:ext cx="622169" cy="56561"/>
          </a:xfrm>
          <a:prstGeom prst="rect">
            <a:avLst/>
          </a:prstGeom>
          <a:solidFill>
            <a:srgbClr val="DEB83C"/>
          </a:solidFill>
          <a:ln>
            <a:solidFill>
              <a:srgbClr val="DEB8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Tree>
    <p:extLst>
      <p:ext uri="{BB962C8B-B14F-4D97-AF65-F5344CB8AC3E}">
        <p14:creationId xmlns:p14="http://schemas.microsoft.com/office/powerpoint/2010/main" val="4243742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4C40F2-1E8D-48F4-AA27-7B64FC96385E}"/>
              </a:ext>
            </a:extLst>
          </p:cNvPr>
          <p:cNvSpPr>
            <a:spLocks noGrp="1"/>
          </p:cNvSpPr>
          <p:nvPr>
            <p:ph type="dt" sz="half" idx="10"/>
          </p:nvPr>
        </p:nvSpPr>
        <p:spPr/>
        <p:txBody>
          <a:bodyPr/>
          <a:lstStyle/>
          <a:p>
            <a:fld id="{96564961-80BE-4717-B8A8-0BA3FFC3CC48}" type="datetimeFigureOut">
              <a:rPr lang="de-AT" smtClean="0"/>
              <a:t>08.03.24</a:t>
            </a:fld>
            <a:endParaRPr lang="de-AT"/>
          </a:p>
        </p:txBody>
      </p:sp>
      <p:sp>
        <p:nvSpPr>
          <p:cNvPr id="3" name="Footer Placeholder 2">
            <a:extLst>
              <a:ext uri="{FF2B5EF4-FFF2-40B4-BE49-F238E27FC236}">
                <a16:creationId xmlns:a16="http://schemas.microsoft.com/office/drawing/2014/main" id="{18791E3B-9373-4823-BC8E-F10F6A23AA40}"/>
              </a:ext>
            </a:extLst>
          </p:cNvPr>
          <p:cNvSpPr>
            <a:spLocks noGrp="1"/>
          </p:cNvSpPr>
          <p:nvPr>
            <p:ph type="ftr" sz="quarter" idx="11"/>
          </p:nvPr>
        </p:nvSpPr>
        <p:spPr/>
        <p:txBody>
          <a:bodyPr/>
          <a:lstStyle/>
          <a:p>
            <a:endParaRPr lang="de-AT"/>
          </a:p>
        </p:txBody>
      </p:sp>
      <p:sp>
        <p:nvSpPr>
          <p:cNvPr id="4" name="Slide Number Placeholder 3">
            <a:extLst>
              <a:ext uri="{FF2B5EF4-FFF2-40B4-BE49-F238E27FC236}">
                <a16:creationId xmlns:a16="http://schemas.microsoft.com/office/drawing/2014/main" id="{4EDC36C7-6C38-47B3-800E-DA8328C67EE6}"/>
              </a:ext>
            </a:extLst>
          </p:cNvPr>
          <p:cNvSpPr>
            <a:spLocks noGrp="1"/>
          </p:cNvSpPr>
          <p:nvPr>
            <p:ph type="sldNum" sz="quarter" idx="12"/>
          </p:nvPr>
        </p:nvSpPr>
        <p:spPr/>
        <p:txBody>
          <a:bodyPr/>
          <a:lstStyle/>
          <a:p>
            <a:fld id="{7C2AC87F-93F8-4BC9-85EC-86FAF362669C}" type="slidenum">
              <a:rPr lang="de-AT" smtClean="0"/>
              <a:t>‹Nr.›</a:t>
            </a:fld>
            <a:endParaRPr lang="de-AT"/>
          </a:p>
        </p:txBody>
      </p:sp>
    </p:spTree>
    <p:extLst>
      <p:ext uri="{BB962C8B-B14F-4D97-AF65-F5344CB8AC3E}">
        <p14:creationId xmlns:p14="http://schemas.microsoft.com/office/powerpoint/2010/main" val="2184897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83A31-300D-4113-B951-58C44F78CE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AT"/>
          </a:p>
        </p:txBody>
      </p:sp>
      <p:sp>
        <p:nvSpPr>
          <p:cNvPr id="3" name="Content Placeholder 2">
            <a:extLst>
              <a:ext uri="{FF2B5EF4-FFF2-40B4-BE49-F238E27FC236}">
                <a16:creationId xmlns:a16="http://schemas.microsoft.com/office/drawing/2014/main" id="{32A65057-12BD-4865-91CA-23E35D4AA2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AT"/>
          </a:p>
        </p:txBody>
      </p:sp>
      <p:sp>
        <p:nvSpPr>
          <p:cNvPr id="4" name="Text Placeholder 3">
            <a:extLst>
              <a:ext uri="{FF2B5EF4-FFF2-40B4-BE49-F238E27FC236}">
                <a16:creationId xmlns:a16="http://schemas.microsoft.com/office/drawing/2014/main" id="{D2A37E71-CBC3-4EB5-A06F-85F12E8BCD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28FC40-28F7-4551-8E21-3BB81FA8A3EA}"/>
              </a:ext>
            </a:extLst>
          </p:cNvPr>
          <p:cNvSpPr>
            <a:spLocks noGrp="1"/>
          </p:cNvSpPr>
          <p:nvPr>
            <p:ph type="dt" sz="half" idx="10"/>
          </p:nvPr>
        </p:nvSpPr>
        <p:spPr/>
        <p:txBody>
          <a:bodyPr/>
          <a:lstStyle/>
          <a:p>
            <a:fld id="{96564961-80BE-4717-B8A8-0BA3FFC3CC48}" type="datetimeFigureOut">
              <a:rPr lang="de-AT" smtClean="0"/>
              <a:t>08.03.24</a:t>
            </a:fld>
            <a:endParaRPr lang="de-AT"/>
          </a:p>
        </p:txBody>
      </p:sp>
      <p:sp>
        <p:nvSpPr>
          <p:cNvPr id="6" name="Footer Placeholder 5">
            <a:extLst>
              <a:ext uri="{FF2B5EF4-FFF2-40B4-BE49-F238E27FC236}">
                <a16:creationId xmlns:a16="http://schemas.microsoft.com/office/drawing/2014/main" id="{A7A8B683-EB70-4486-9847-29F622DDCC24}"/>
              </a:ext>
            </a:extLst>
          </p:cNvPr>
          <p:cNvSpPr>
            <a:spLocks noGrp="1"/>
          </p:cNvSpPr>
          <p:nvPr>
            <p:ph type="ftr" sz="quarter" idx="11"/>
          </p:nvPr>
        </p:nvSpPr>
        <p:spPr/>
        <p:txBody>
          <a:bodyPr/>
          <a:lstStyle/>
          <a:p>
            <a:endParaRPr lang="de-AT"/>
          </a:p>
        </p:txBody>
      </p:sp>
      <p:sp>
        <p:nvSpPr>
          <p:cNvPr id="7" name="Slide Number Placeholder 6">
            <a:extLst>
              <a:ext uri="{FF2B5EF4-FFF2-40B4-BE49-F238E27FC236}">
                <a16:creationId xmlns:a16="http://schemas.microsoft.com/office/drawing/2014/main" id="{AE7FE8FB-2170-41FA-8AB2-807E1B04BD76}"/>
              </a:ext>
            </a:extLst>
          </p:cNvPr>
          <p:cNvSpPr>
            <a:spLocks noGrp="1"/>
          </p:cNvSpPr>
          <p:nvPr>
            <p:ph type="sldNum" sz="quarter" idx="12"/>
          </p:nvPr>
        </p:nvSpPr>
        <p:spPr/>
        <p:txBody>
          <a:bodyPr/>
          <a:lstStyle/>
          <a:p>
            <a:fld id="{7C2AC87F-93F8-4BC9-85EC-86FAF362669C}" type="slidenum">
              <a:rPr lang="de-AT" smtClean="0"/>
              <a:t>‹Nr.›</a:t>
            </a:fld>
            <a:endParaRPr lang="de-AT"/>
          </a:p>
        </p:txBody>
      </p:sp>
    </p:spTree>
    <p:extLst>
      <p:ext uri="{BB962C8B-B14F-4D97-AF65-F5344CB8AC3E}">
        <p14:creationId xmlns:p14="http://schemas.microsoft.com/office/powerpoint/2010/main" val="3201088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1F77E-C61B-4045-91FF-AAB0EA1087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AT"/>
          </a:p>
        </p:txBody>
      </p:sp>
      <p:sp>
        <p:nvSpPr>
          <p:cNvPr id="3" name="Picture Placeholder 2">
            <a:extLst>
              <a:ext uri="{FF2B5EF4-FFF2-40B4-BE49-F238E27FC236}">
                <a16:creationId xmlns:a16="http://schemas.microsoft.com/office/drawing/2014/main" id="{D96CDAC1-D726-48BF-A5EC-6133C162C2F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AT"/>
          </a:p>
        </p:txBody>
      </p:sp>
      <p:sp>
        <p:nvSpPr>
          <p:cNvPr id="4" name="Text Placeholder 3">
            <a:extLst>
              <a:ext uri="{FF2B5EF4-FFF2-40B4-BE49-F238E27FC236}">
                <a16:creationId xmlns:a16="http://schemas.microsoft.com/office/drawing/2014/main" id="{9CC187DE-5654-4A08-86CC-2B2F59AECE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9866D6-7203-45F4-9AE2-6B0DBEDB9E57}"/>
              </a:ext>
            </a:extLst>
          </p:cNvPr>
          <p:cNvSpPr>
            <a:spLocks noGrp="1"/>
          </p:cNvSpPr>
          <p:nvPr>
            <p:ph type="dt" sz="half" idx="10"/>
          </p:nvPr>
        </p:nvSpPr>
        <p:spPr/>
        <p:txBody>
          <a:bodyPr/>
          <a:lstStyle/>
          <a:p>
            <a:fld id="{96564961-80BE-4717-B8A8-0BA3FFC3CC48}" type="datetimeFigureOut">
              <a:rPr lang="de-AT" smtClean="0"/>
              <a:t>08.03.24</a:t>
            </a:fld>
            <a:endParaRPr lang="de-AT"/>
          </a:p>
        </p:txBody>
      </p:sp>
      <p:sp>
        <p:nvSpPr>
          <p:cNvPr id="6" name="Footer Placeholder 5">
            <a:extLst>
              <a:ext uri="{FF2B5EF4-FFF2-40B4-BE49-F238E27FC236}">
                <a16:creationId xmlns:a16="http://schemas.microsoft.com/office/drawing/2014/main" id="{E55AD24A-FBFE-446F-9CA0-32EF7A6799AD}"/>
              </a:ext>
            </a:extLst>
          </p:cNvPr>
          <p:cNvSpPr>
            <a:spLocks noGrp="1"/>
          </p:cNvSpPr>
          <p:nvPr>
            <p:ph type="ftr" sz="quarter" idx="11"/>
          </p:nvPr>
        </p:nvSpPr>
        <p:spPr/>
        <p:txBody>
          <a:bodyPr/>
          <a:lstStyle/>
          <a:p>
            <a:endParaRPr lang="de-AT"/>
          </a:p>
        </p:txBody>
      </p:sp>
      <p:sp>
        <p:nvSpPr>
          <p:cNvPr id="7" name="Slide Number Placeholder 6">
            <a:extLst>
              <a:ext uri="{FF2B5EF4-FFF2-40B4-BE49-F238E27FC236}">
                <a16:creationId xmlns:a16="http://schemas.microsoft.com/office/drawing/2014/main" id="{0296D9DB-CB76-411B-8277-CA85CC23BC1B}"/>
              </a:ext>
            </a:extLst>
          </p:cNvPr>
          <p:cNvSpPr>
            <a:spLocks noGrp="1"/>
          </p:cNvSpPr>
          <p:nvPr>
            <p:ph type="sldNum" sz="quarter" idx="12"/>
          </p:nvPr>
        </p:nvSpPr>
        <p:spPr/>
        <p:txBody>
          <a:bodyPr/>
          <a:lstStyle/>
          <a:p>
            <a:fld id="{7C2AC87F-93F8-4BC9-85EC-86FAF362669C}" type="slidenum">
              <a:rPr lang="de-AT" smtClean="0"/>
              <a:t>‹Nr.›</a:t>
            </a:fld>
            <a:endParaRPr lang="de-AT"/>
          </a:p>
        </p:txBody>
      </p:sp>
    </p:spTree>
    <p:extLst>
      <p:ext uri="{BB962C8B-B14F-4D97-AF65-F5344CB8AC3E}">
        <p14:creationId xmlns:p14="http://schemas.microsoft.com/office/powerpoint/2010/main" val="30332834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7F7F9"/>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9D46F2-A3B0-443D-9466-A3C8D089A0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de-AT" dirty="0"/>
          </a:p>
        </p:txBody>
      </p:sp>
      <p:sp>
        <p:nvSpPr>
          <p:cNvPr id="3" name="Text Placeholder 2">
            <a:extLst>
              <a:ext uri="{FF2B5EF4-FFF2-40B4-BE49-F238E27FC236}">
                <a16:creationId xmlns:a16="http://schemas.microsoft.com/office/drawing/2014/main" id="{332F0E80-7195-4061-8350-C02A4031DB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AT" dirty="0"/>
          </a:p>
        </p:txBody>
      </p:sp>
      <p:sp>
        <p:nvSpPr>
          <p:cNvPr id="4" name="Date Placeholder 3">
            <a:extLst>
              <a:ext uri="{FF2B5EF4-FFF2-40B4-BE49-F238E27FC236}">
                <a16:creationId xmlns:a16="http://schemas.microsoft.com/office/drawing/2014/main" id="{647EDDEE-E9ED-4AE5-B304-20F5FB2CCD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564961-80BE-4717-B8A8-0BA3FFC3CC48}" type="datetimeFigureOut">
              <a:rPr lang="de-AT" smtClean="0"/>
              <a:t>08.03.24</a:t>
            </a:fld>
            <a:endParaRPr lang="de-AT"/>
          </a:p>
        </p:txBody>
      </p:sp>
      <p:sp>
        <p:nvSpPr>
          <p:cNvPr id="5" name="Footer Placeholder 4">
            <a:extLst>
              <a:ext uri="{FF2B5EF4-FFF2-40B4-BE49-F238E27FC236}">
                <a16:creationId xmlns:a16="http://schemas.microsoft.com/office/drawing/2014/main" id="{2418E525-CFB7-4B4D-A4FC-7B92197632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de-AT" dirty="0"/>
              <a:t>© 2021 </a:t>
            </a:r>
            <a:r>
              <a:rPr lang="de-AT" dirty="0" err="1"/>
              <a:t>Zewas</a:t>
            </a:r>
            <a:r>
              <a:rPr lang="de-AT" dirty="0"/>
              <a:t> OG</a:t>
            </a:r>
          </a:p>
        </p:txBody>
      </p:sp>
      <p:sp>
        <p:nvSpPr>
          <p:cNvPr id="6" name="Slide Number Placeholder 5">
            <a:extLst>
              <a:ext uri="{FF2B5EF4-FFF2-40B4-BE49-F238E27FC236}">
                <a16:creationId xmlns:a16="http://schemas.microsoft.com/office/drawing/2014/main" id="{BFAF2412-1356-4588-9BC0-53160FD964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2AC87F-93F8-4BC9-85EC-86FAF362669C}" type="slidenum">
              <a:rPr lang="de-AT" smtClean="0"/>
              <a:t>‹Nr.›</a:t>
            </a:fld>
            <a:endParaRPr lang="de-AT"/>
          </a:p>
        </p:txBody>
      </p:sp>
    </p:spTree>
    <p:extLst>
      <p:ext uri="{BB962C8B-B14F-4D97-AF65-F5344CB8AC3E}">
        <p14:creationId xmlns:p14="http://schemas.microsoft.com/office/powerpoint/2010/main" val="5429670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2B2C36"/>
          </a:solidFill>
          <a:latin typeface="Bebas Neue" panose="020B0606020202050201"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B2C36"/>
          </a:solidFill>
          <a:latin typeface="Montserrat" panose="000005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B2C36"/>
          </a:solidFill>
          <a:latin typeface="Montserrat" panose="000005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B2C36"/>
          </a:solidFill>
          <a:latin typeface="Montserrat" panose="000005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B2C36"/>
          </a:solidFill>
          <a:latin typeface="Montserrat" panose="000005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B2C36"/>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join"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w3schools.com/html/html_examples.asp" TargetMode="External"/><Relationship Id="rId2" Type="http://schemas.openxmlformats.org/officeDocument/2006/relationships/hyperlink" Target="https://www.w3schools.com/html/default.asp"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developer.mozilla.org/de/docs/Learn/Getting_started_with_the_web/CSS_basics"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8C5D9-E515-4E61-A960-252CBA10B9C9}"/>
              </a:ext>
            </a:extLst>
          </p:cNvPr>
          <p:cNvSpPr>
            <a:spLocks noGrp="1"/>
          </p:cNvSpPr>
          <p:nvPr>
            <p:ph type="ctrTitle"/>
          </p:nvPr>
        </p:nvSpPr>
        <p:spPr/>
        <p:txBody>
          <a:bodyPr/>
          <a:lstStyle/>
          <a:p>
            <a:r>
              <a:rPr lang="de-AT" dirty="0"/>
              <a:t>HTML &amp; CSS</a:t>
            </a:r>
          </a:p>
        </p:txBody>
      </p:sp>
    </p:spTree>
    <p:extLst>
      <p:ext uri="{BB962C8B-B14F-4D97-AF65-F5344CB8AC3E}">
        <p14:creationId xmlns:p14="http://schemas.microsoft.com/office/powerpoint/2010/main" val="18080363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F804F-3C11-2163-1178-119723975FF6}"/>
              </a:ext>
            </a:extLst>
          </p:cNvPr>
          <p:cNvSpPr>
            <a:spLocks noGrp="1"/>
          </p:cNvSpPr>
          <p:nvPr>
            <p:ph type="title"/>
          </p:nvPr>
        </p:nvSpPr>
        <p:spPr>
          <a:xfrm>
            <a:off x="838200" y="365125"/>
            <a:ext cx="10515600" cy="1545826"/>
          </a:xfrm>
        </p:spPr>
        <p:txBody>
          <a:bodyPr vert="horz" lIns="91440" tIns="45720" rIns="91440" bIns="45720" rtlCol="0" anchor="ctr">
            <a:normAutofit/>
          </a:bodyPr>
          <a:lstStyle/>
          <a:p>
            <a:pPr algn="ctr"/>
            <a:r>
              <a:rPr lang="en-US" sz="5200" kern="1200" dirty="0">
                <a:solidFill>
                  <a:schemeClr val="tx1"/>
                </a:solidFill>
                <a:latin typeface="+mj-lt"/>
                <a:ea typeface="+mj-ea"/>
                <a:cs typeface="+mj-cs"/>
              </a:rPr>
              <a:t>JavaScript</a:t>
            </a:r>
          </a:p>
        </p:txBody>
      </p:sp>
      <p:pic>
        <p:nvPicPr>
          <p:cNvPr id="5" name="Picture 4" descr="A picture containing building, door, porch, doorway&#10;&#10;Description automatically generated">
            <a:extLst>
              <a:ext uri="{FF2B5EF4-FFF2-40B4-BE49-F238E27FC236}">
                <a16:creationId xmlns:a16="http://schemas.microsoft.com/office/drawing/2014/main" id="{C87EE682-4CCB-A50C-6752-7890642629CE}"/>
              </a:ext>
            </a:extLst>
          </p:cNvPr>
          <p:cNvPicPr>
            <a:picLocks noChangeAspect="1"/>
          </p:cNvPicPr>
          <p:nvPr/>
        </p:nvPicPr>
        <p:blipFill rotWithShape="1">
          <a:blip r:embed="rId2">
            <a:extLst>
              <a:ext uri="{28A0092B-C50C-407E-A947-70E740481C1C}">
                <a14:useLocalDpi xmlns:a14="http://schemas.microsoft.com/office/drawing/2010/main" val="0"/>
              </a:ext>
            </a:extLst>
          </a:blip>
          <a:srcRect l="14745" t="5831" r="57732" b="14231"/>
          <a:stretch/>
        </p:blipFill>
        <p:spPr>
          <a:xfrm>
            <a:off x="1536969" y="1910951"/>
            <a:ext cx="2643218" cy="4320000"/>
          </a:xfrm>
          <a:prstGeom prst="rect">
            <a:avLst/>
          </a:prstGeom>
        </p:spPr>
      </p:pic>
      <p:pic>
        <p:nvPicPr>
          <p:cNvPr id="8" name="Picture 7" descr="A picture containing building, door, porch, doorway&#10;&#10;Description automatically generated">
            <a:extLst>
              <a:ext uri="{FF2B5EF4-FFF2-40B4-BE49-F238E27FC236}">
                <a16:creationId xmlns:a16="http://schemas.microsoft.com/office/drawing/2014/main" id="{A455C2A4-CB5E-2F95-5C97-A2C0235FB2AF}"/>
              </a:ext>
            </a:extLst>
          </p:cNvPr>
          <p:cNvPicPr>
            <a:picLocks noChangeAspect="1"/>
          </p:cNvPicPr>
          <p:nvPr/>
        </p:nvPicPr>
        <p:blipFill rotWithShape="1">
          <a:blip r:embed="rId2">
            <a:extLst>
              <a:ext uri="{28A0092B-C50C-407E-A947-70E740481C1C}">
                <a14:useLocalDpi xmlns:a14="http://schemas.microsoft.com/office/drawing/2010/main" val="0"/>
              </a:ext>
            </a:extLst>
          </a:blip>
          <a:srcRect l="41578" r="20167"/>
          <a:stretch/>
        </p:blipFill>
        <p:spPr>
          <a:xfrm>
            <a:off x="7718185" y="1910951"/>
            <a:ext cx="2936846" cy="4320000"/>
          </a:xfrm>
          <a:prstGeom prst="rect">
            <a:avLst/>
          </a:prstGeom>
        </p:spPr>
      </p:pic>
      <p:sp>
        <p:nvSpPr>
          <p:cNvPr id="9" name="Arrow: Left-Right 8">
            <a:extLst>
              <a:ext uri="{FF2B5EF4-FFF2-40B4-BE49-F238E27FC236}">
                <a16:creationId xmlns:a16="http://schemas.microsoft.com/office/drawing/2014/main" id="{B2B77FA9-F595-9D03-D2DE-764C6112BA65}"/>
              </a:ext>
            </a:extLst>
          </p:cNvPr>
          <p:cNvSpPr/>
          <p:nvPr/>
        </p:nvSpPr>
        <p:spPr>
          <a:xfrm>
            <a:off x="5161245" y="3448381"/>
            <a:ext cx="1575881" cy="622570"/>
          </a:xfrm>
          <a:prstGeom prst="lef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1118802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A329E88-314B-A2CC-A816-55419C1445A8}"/>
              </a:ext>
            </a:extLst>
          </p:cNvPr>
          <p:cNvPicPr>
            <a:picLocks noGrp="1" noChangeAspect="1"/>
          </p:cNvPicPr>
          <p:nvPr>
            <p:ph idx="1"/>
          </p:nvPr>
        </p:nvPicPr>
        <p:blipFill>
          <a:blip r:embed="rId2"/>
          <a:stretch>
            <a:fillRect/>
          </a:stretch>
        </p:blipFill>
        <p:spPr>
          <a:xfrm>
            <a:off x="643467" y="1207092"/>
            <a:ext cx="10905066" cy="4443814"/>
          </a:xfrm>
          <a:prstGeom prst="rect">
            <a:avLst/>
          </a:prstGeom>
        </p:spPr>
      </p:pic>
    </p:spTree>
    <p:extLst>
      <p:ext uri="{BB962C8B-B14F-4D97-AF65-F5344CB8AC3E}">
        <p14:creationId xmlns:p14="http://schemas.microsoft.com/office/powerpoint/2010/main" val="16965336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3B18E-A673-EF3F-CF5D-7EB793986896}"/>
              </a:ext>
            </a:extLst>
          </p:cNvPr>
          <p:cNvSpPr>
            <a:spLocks noGrp="1"/>
          </p:cNvSpPr>
          <p:nvPr>
            <p:ph type="title"/>
          </p:nvPr>
        </p:nvSpPr>
        <p:spPr/>
        <p:txBody>
          <a:bodyPr/>
          <a:lstStyle/>
          <a:p>
            <a:r>
              <a:rPr lang="en-GB" dirty="0"/>
              <a:t>Analyse</a:t>
            </a:r>
            <a:endParaRPr lang="en-AT" dirty="0"/>
          </a:p>
        </p:txBody>
      </p:sp>
      <p:pic>
        <p:nvPicPr>
          <p:cNvPr id="5" name="Picture 4">
            <a:extLst>
              <a:ext uri="{FF2B5EF4-FFF2-40B4-BE49-F238E27FC236}">
                <a16:creationId xmlns:a16="http://schemas.microsoft.com/office/drawing/2014/main" id="{C5384391-31CA-66EE-4C33-ECDF897117FF}"/>
              </a:ext>
            </a:extLst>
          </p:cNvPr>
          <p:cNvPicPr>
            <a:picLocks noChangeAspect="1"/>
          </p:cNvPicPr>
          <p:nvPr/>
        </p:nvPicPr>
        <p:blipFill>
          <a:blip r:embed="rId2"/>
          <a:stretch>
            <a:fillRect/>
          </a:stretch>
        </p:blipFill>
        <p:spPr>
          <a:xfrm>
            <a:off x="3924566" y="795743"/>
            <a:ext cx="7429234" cy="5035620"/>
          </a:xfrm>
          <a:prstGeom prst="rect">
            <a:avLst/>
          </a:prstGeom>
        </p:spPr>
      </p:pic>
      <p:pic>
        <p:nvPicPr>
          <p:cNvPr id="7" name="Picture 6">
            <a:extLst>
              <a:ext uri="{FF2B5EF4-FFF2-40B4-BE49-F238E27FC236}">
                <a16:creationId xmlns:a16="http://schemas.microsoft.com/office/drawing/2014/main" id="{7CB4A8EC-21F0-580F-87DE-C2844D817406}"/>
              </a:ext>
            </a:extLst>
          </p:cNvPr>
          <p:cNvPicPr>
            <a:picLocks noChangeAspect="1"/>
          </p:cNvPicPr>
          <p:nvPr/>
        </p:nvPicPr>
        <p:blipFill>
          <a:blip r:embed="rId3"/>
          <a:stretch>
            <a:fillRect/>
          </a:stretch>
        </p:blipFill>
        <p:spPr>
          <a:xfrm>
            <a:off x="838199" y="3501957"/>
            <a:ext cx="2335931" cy="2329406"/>
          </a:xfrm>
          <a:prstGeom prst="rect">
            <a:avLst/>
          </a:prstGeom>
        </p:spPr>
      </p:pic>
    </p:spTree>
    <p:extLst>
      <p:ext uri="{BB962C8B-B14F-4D97-AF65-F5344CB8AC3E}">
        <p14:creationId xmlns:p14="http://schemas.microsoft.com/office/powerpoint/2010/main" val="32925856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C4FAC-9BDF-48E1-B34E-11BA744BF486}"/>
              </a:ext>
            </a:extLst>
          </p:cNvPr>
          <p:cNvSpPr>
            <a:spLocks noGrp="1"/>
          </p:cNvSpPr>
          <p:nvPr>
            <p:ph type="title"/>
          </p:nvPr>
        </p:nvSpPr>
        <p:spPr/>
        <p:txBody>
          <a:bodyPr/>
          <a:lstStyle/>
          <a:p>
            <a:r>
              <a:rPr lang="de-AT" dirty="0"/>
              <a:t>Projektsetup</a:t>
            </a:r>
          </a:p>
        </p:txBody>
      </p:sp>
      <p:sp>
        <p:nvSpPr>
          <p:cNvPr id="3" name="Content Placeholder 2">
            <a:extLst>
              <a:ext uri="{FF2B5EF4-FFF2-40B4-BE49-F238E27FC236}">
                <a16:creationId xmlns:a16="http://schemas.microsoft.com/office/drawing/2014/main" id="{96FA1A23-1F29-4FF8-9B0D-F12367ADBEBB}"/>
              </a:ext>
            </a:extLst>
          </p:cNvPr>
          <p:cNvSpPr>
            <a:spLocks noGrp="1"/>
          </p:cNvSpPr>
          <p:nvPr>
            <p:ph idx="1"/>
          </p:nvPr>
        </p:nvSpPr>
        <p:spPr/>
        <p:txBody>
          <a:bodyPr/>
          <a:lstStyle/>
          <a:p>
            <a:pPr marL="514350" indent="-514350">
              <a:buFont typeface="+mj-lt"/>
              <a:buAutoNum type="arabicPeriod"/>
            </a:pPr>
            <a:r>
              <a:rPr lang="de-AT" dirty="0" err="1"/>
              <a:t>Git</a:t>
            </a:r>
            <a:r>
              <a:rPr lang="de-AT" dirty="0"/>
              <a:t> Hub Account</a:t>
            </a:r>
          </a:p>
          <a:p>
            <a:pPr marL="514350" indent="-514350">
              <a:buFont typeface="+mj-lt"/>
              <a:buAutoNum type="arabicPeriod"/>
            </a:pPr>
            <a:r>
              <a:rPr lang="de-AT" dirty="0"/>
              <a:t>Repository erstellen</a:t>
            </a:r>
          </a:p>
          <a:p>
            <a:pPr marL="514350" indent="-514350">
              <a:buFont typeface="+mj-lt"/>
              <a:buAutoNum type="arabicPeriod"/>
            </a:pPr>
            <a:r>
              <a:rPr lang="de-AT" dirty="0"/>
              <a:t>Benutzer </a:t>
            </a:r>
            <a:r>
              <a:rPr lang="de-AT" dirty="0" err="1"/>
              <a:t>zewas</a:t>
            </a:r>
            <a:r>
              <a:rPr lang="de-AT" dirty="0"/>
              <a:t>-digital hinzufügen</a:t>
            </a:r>
          </a:p>
          <a:p>
            <a:pPr marL="514350" indent="-514350">
              <a:buFont typeface="+mj-lt"/>
              <a:buAutoNum type="arabicPeriod"/>
            </a:pPr>
            <a:r>
              <a:rPr lang="de-AT" dirty="0"/>
              <a:t>Visual Studio Code</a:t>
            </a:r>
          </a:p>
          <a:p>
            <a:pPr marL="514350" indent="-514350">
              <a:buFont typeface="+mj-lt"/>
              <a:buAutoNum type="arabicPeriod"/>
            </a:pPr>
            <a:r>
              <a:rPr lang="de-AT" dirty="0"/>
              <a:t>Repository klonen</a:t>
            </a:r>
          </a:p>
          <a:p>
            <a:pPr marL="514350" indent="-514350">
              <a:buFont typeface="+mj-lt"/>
              <a:buAutoNum type="arabicPeriod"/>
            </a:pPr>
            <a:r>
              <a:rPr lang="de-AT" dirty="0"/>
              <a:t>HTML Input</a:t>
            </a:r>
          </a:p>
          <a:p>
            <a:pPr marL="514350" indent="-514350">
              <a:buFont typeface="+mj-lt"/>
              <a:buAutoNum type="arabicPeriod"/>
            </a:pPr>
            <a:r>
              <a:rPr lang="de-AT" dirty="0"/>
              <a:t>Ordnerstruktur und Testdatei erstellen</a:t>
            </a:r>
          </a:p>
          <a:p>
            <a:pPr marL="514350" indent="-514350">
              <a:buFont typeface="+mj-lt"/>
              <a:buAutoNum type="arabicPeriod"/>
            </a:pPr>
            <a:r>
              <a:rPr lang="de-AT" dirty="0"/>
              <a:t>FileZilla und FTP Upload </a:t>
            </a:r>
          </a:p>
        </p:txBody>
      </p:sp>
    </p:spTree>
    <p:extLst>
      <p:ext uri="{BB962C8B-B14F-4D97-AF65-F5344CB8AC3E}">
        <p14:creationId xmlns:p14="http://schemas.microsoft.com/office/powerpoint/2010/main" val="3413995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0027A-07EE-411D-BE59-EAE73669FA6A}"/>
              </a:ext>
            </a:extLst>
          </p:cNvPr>
          <p:cNvSpPr>
            <a:spLocks noGrp="1"/>
          </p:cNvSpPr>
          <p:nvPr>
            <p:ph type="title"/>
          </p:nvPr>
        </p:nvSpPr>
        <p:spPr/>
        <p:txBody>
          <a:bodyPr/>
          <a:lstStyle/>
          <a:p>
            <a:r>
              <a:rPr lang="de-AT" dirty="0"/>
              <a:t>GIT-Account erstellen</a:t>
            </a:r>
          </a:p>
        </p:txBody>
      </p:sp>
      <p:sp>
        <p:nvSpPr>
          <p:cNvPr id="3" name="Content Placeholder 2">
            <a:extLst>
              <a:ext uri="{FF2B5EF4-FFF2-40B4-BE49-F238E27FC236}">
                <a16:creationId xmlns:a16="http://schemas.microsoft.com/office/drawing/2014/main" id="{40F82851-B4FC-4A14-A848-B6A6E225C234}"/>
              </a:ext>
            </a:extLst>
          </p:cNvPr>
          <p:cNvSpPr>
            <a:spLocks noGrp="1"/>
          </p:cNvSpPr>
          <p:nvPr>
            <p:ph idx="1"/>
          </p:nvPr>
        </p:nvSpPr>
        <p:spPr/>
        <p:txBody>
          <a:bodyPr/>
          <a:lstStyle/>
          <a:p>
            <a:r>
              <a:rPr lang="de-AT" dirty="0"/>
              <a:t>URL: </a:t>
            </a:r>
            <a:r>
              <a:rPr lang="de-AT" dirty="0">
                <a:hlinkClick r:id="rId2"/>
              </a:rPr>
              <a:t>https://github.com/join</a:t>
            </a:r>
            <a:endParaRPr lang="de-AT" dirty="0"/>
          </a:p>
          <a:p>
            <a:endParaRPr lang="de-AT" dirty="0"/>
          </a:p>
          <a:p>
            <a:r>
              <a:rPr lang="de-AT" dirty="0">
                <a:highlight>
                  <a:srgbClr val="FFFF00"/>
                </a:highlight>
              </a:rPr>
              <a:t>Wichtig: E-Mailadresse verwenden, auf die ihr von hier aus zugreifen könnt.</a:t>
            </a:r>
          </a:p>
          <a:p>
            <a:endParaRPr lang="de-AT" dirty="0">
              <a:highlight>
                <a:srgbClr val="FFFF00"/>
              </a:highlight>
            </a:endParaRPr>
          </a:p>
          <a:p>
            <a:r>
              <a:rPr lang="de-AT" dirty="0"/>
              <a:t>Passwort merken</a:t>
            </a:r>
          </a:p>
        </p:txBody>
      </p:sp>
    </p:spTree>
    <p:extLst>
      <p:ext uri="{BB962C8B-B14F-4D97-AF65-F5344CB8AC3E}">
        <p14:creationId xmlns:p14="http://schemas.microsoft.com/office/powerpoint/2010/main" val="28901679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2ACC7-94E0-4FFB-A11B-4D181E16EE09}"/>
              </a:ext>
            </a:extLst>
          </p:cNvPr>
          <p:cNvSpPr>
            <a:spLocks noGrp="1"/>
          </p:cNvSpPr>
          <p:nvPr>
            <p:ph type="title"/>
          </p:nvPr>
        </p:nvSpPr>
        <p:spPr/>
        <p:txBody>
          <a:bodyPr/>
          <a:lstStyle/>
          <a:p>
            <a:r>
              <a:rPr lang="de-AT" dirty="0"/>
              <a:t>HTML – </a:t>
            </a:r>
            <a:r>
              <a:rPr lang="de-AT" dirty="0" err="1"/>
              <a:t>Hyper</a:t>
            </a:r>
            <a:r>
              <a:rPr lang="de-AT" dirty="0"/>
              <a:t> Text Markup Language</a:t>
            </a:r>
          </a:p>
        </p:txBody>
      </p:sp>
      <p:sp>
        <p:nvSpPr>
          <p:cNvPr id="3" name="Content Placeholder 2">
            <a:extLst>
              <a:ext uri="{FF2B5EF4-FFF2-40B4-BE49-F238E27FC236}">
                <a16:creationId xmlns:a16="http://schemas.microsoft.com/office/drawing/2014/main" id="{FB8D1234-EFCF-4CE2-8319-FF693C84F938}"/>
              </a:ext>
            </a:extLst>
          </p:cNvPr>
          <p:cNvSpPr>
            <a:spLocks noGrp="1"/>
          </p:cNvSpPr>
          <p:nvPr>
            <p:ph idx="1"/>
          </p:nvPr>
        </p:nvSpPr>
        <p:spPr/>
        <p:txBody>
          <a:bodyPr/>
          <a:lstStyle/>
          <a:p>
            <a:r>
              <a:rPr lang="de-AT" dirty="0"/>
              <a:t>Definiert Struktur und Inhalt</a:t>
            </a:r>
          </a:p>
          <a:p>
            <a:r>
              <a:rPr lang="de-AT" dirty="0"/>
              <a:t>Keine Programmiersprache, sondern Auszeichnungssprache</a:t>
            </a:r>
          </a:p>
          <a:p>
            <a:r>
              <a:rPr lang="de-AT" dirty="0"/>
              <a:t>Verwendet Markup, besteht also aus Elementen</a:t>
            </a:r>
          </a:p>
          <a:p>
            <a:r>
              <a:rPr lang="de-AT" dirty="0"/>
              <a:t>Browser interpretiert Markup und generiert daraus Bild</a:t>
            </a:r>
          </a:p>
          <a:p>
            <a:endParaRPr lang="de-AT" dirty="0"/>
          </a:p>
        </p:txBody>
      </p:sp>
    </p:spTree>
    <p:extLst>
      <p:ext uri="{BB962C8B-B14F-4D97-AF65-F5344CB8AC3E}">
        <p14:creationId xmlns:p14="http://schemas.microsoft.com/office/powerpoint/2010/main" val="1380444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F42FF-5B16-4EBB-BE6B-BEB2A502B3F7}"/>
              </a:ext>
            </a:extLst>
          </p:cNvPr>
          <p:cNvSpPr>
            <a:spLocks noGrp="1"/>
          </p:cNvSpPr>
          <p:nvPr>
            <p:ph type="title"/>
          </p:nvPr>
        </p:nvSpPr>
        <p:spPr/>
        <p:txBody>
          <a:bodyPr/>
          <a:lstStyle/>
          <a:p>
            <a:r>
              <a:rPr lang="de-AT" dirty="0"/>
              <a:t>Aufbau einer HTML Seite</a:t>
            </a:r>
          </a:p>
        </p:txBody>
      </p:sp>
      <p:sp>
        <p:nvSpPr>
          <p:cNvPr id="6" name="TextBox 5">
            <a:extLst>
              <a:ext uri="{FF2B5EF4-FFF2-40B4-BE49-F238E27FC236}">
                <a16:creationId xmlns:a16="http://schemas.microsoft.com/office/drawing/2014/main" id="{073B03E4-F693-4B31-AA26-7DACF2EA000A}"/>
              </a:ext>
            </a:extLst>
          </p:cNvPr>
          <p:cNvSpPr txBox="1"/>
          <p:nvPr/>
        </p:nvSpPr>
        <p:spPr>
          <a:xfrm>
            <a:off x="838200" y="6362070"/>
            <a:ext cx="5338321" cy="261610"/>
          </a:xfrm>
          <a:prstGeom prst="rect">
            <a:avLst/>
          </a:prstGeom>
          <a:noFill/>
        </p:spPr>
        <p:txBody>
          <a:bodyPr wrap="none" rtlCol="0">
            <a:spAutoFit/>
          </a:bodyPr>
          <a:lstStyle/>
          <a:p>
            <a:r>
              <a:rPr lang="de-AT" sz="1100" dirty="0"/>
              <a:t>Quelle: http://cgd.zum.de/wiki/Webseiten_erstellen_-_Eine_Einf%C3%BChrung_in_HTML</a:t>
            </a:r>
          </a:p>
        </p:txBody>
      </p:sp>
      <p:sp>
        <p:nvSpPr>
          <p:cNvPr id="8" name="Content Placeholder 7">
            <a:extLst>
              <a:ext uri="{FF2B5EF4-FFF2-40B4-BE49-F238E27FC236}">
                <a16:creationId xmlns:a16="http://schemas.microsoft.com/office/drawing/2014/main" id="{A0BE832E-101C-47E2-87DC-24CE030A0391}"/>
              </a:ext>
            </a:extLst>
          </p:cNvPr>
          <p:cNvSpPr>
            <a:spLocks noGrp="1"/>
          </p:cNvSpPr>
          <p:nvPr>
            <p:ph idx="1"/>
          </p:nvPr>
        </p:nvSpPr>
        <p:spPr/>
        <p:txBody>
          <a:bodyPr/>
          <a:lstStyle/>
          <a:p>
            <a:endParaRPr lang="de-AT" dirty="0"/>
          </a:p>
        </p:txBody>
      </p:sp>
      <p:sp>
        <p:nvSpPr>
          <p:cNvPr id="9" name="TextBox 8">
            <a:extLst>
              <a:ext uri="{FF2B5EF4-FFF2-40B4-BE49-F238E27FC236}">
                <a16:creationId xmlns:a16="http://schemas.microsoft.com/office/drawing/2014/main" id="{B35457A5-A71B-407E-995B-B21A0CFAA61D}"/>
              </a:ext>
            </a:extLst>
          </p:cNvPr>
          <p:cNvSpPr txBox="1"/>
          <p:nvPr/>
        </p:nvSpPr>
        <p:spPr>
          <a:xfrm>
            <a:off x="838200" y="1825625"/>
            <a:ext cx="6096856" cy="4401205"/>
          </a:xfrm>
          <a:prstGeom prst="rect">
            <a:avLst/>
          </a:prstGeom>
          <a:solidFill>
            <a:schemeClr val="bg1">
              <a:lumMod val="95000"/>
            </a:schemeClr>
          </a:solidFill>
        </p:spPr>
        <p:txBody>
          <a:bodyPr wrap="square" rtlCol="0">
            <a:spAutoFit/>
          </a:bodyPr>
          <a:lstStyle/>
          <a:p>
            <a:r>
              <a:rPr lang="de-AT" sz="2000" b="1" dirty="0">
                <a:latin typeface="Courier New" panose="02070309020205020404" pitchFamily="49" charset="0"/>
                <a:cs typeface="Courier New" panose="02070309020205020404" pitchFamily="49" charset="0"/>
              </a:rPr>
              <a:t>&lt;!DOCTYPE </a:t>
            </a:r>
            <a:r>
              <a:rPr lang="de-AT" sz="2000" b="1" dirty="0" err="1">
                <a:latin typeface="Courier New" panose="02070309020205020404" pitchFamily="49" charset="0"/>
                <a:cs typeface="Courier New" panose="02070309020205020404" pitchFamily="49" charset="0"/>
              </a:rPr>
              <a:t>html</a:t>
            </a:r>
            <a:r>
              <a:rPr lang="de-AT" sz="2000" b="1" dirty="0">
                <a:latin typeface="Courier New" panose="02070309020205020404" pitchFamily="49" charset="0"/>
                <a:cs typeface="Courier New" panose="02070309020205020404" pitchFamily="49" charset="0"/>
              </a:rPr>
              <a:t>&gt;</a:t>
            </a:r>
          </a:p>
          <a:p>
            <a:endParaRPr lang="de-AT" sz="2000" b="1" dirty="0">
              <a:latin typeface="Courier New" panose="02070309020205020404" pitchFamily="49" charset="0"/>
              <a:cs typeface="Courier New" panose="02070309020205020404" pitchFamily="49" charset="0"/>
            </a:endParaRPr>
          </a:p>
          <a:p>
            <a:r>
              <a:rPr lang="de-AT" sz="2000" b="1" dirty="0">
                <a:latin typeface="Courier New" panose="02070309020205020404" pitchFamily="49" charset="0"/>
                <a:cs typeface="Courier New" panose="02070309020205020404" pitchFamily="49" charset="0"/>
              </a:rPr>
              <a:t>&lt;</a:t>
            </a:r>
            <a:r>
              <a:rPr lang="de-AT" sz="2000" b="1" dirty="0" err="1">
                <a:latin typeface="Courier New" panose="02070309020205020404" pitchFamily="49" charset="0"/>
                <a:cs typeface="Courier New" panose="02070309020205020404" pitchFamily="49" charset="0"/>
              </a:rPr>
              <a:t>html</a:t>
            </a:r>
            <a:r>
              <a:rPr lang="de-AT" sz="2000" b="1" dirty="0">
                <a:latin typeface="Courier New" panose="02070309020205020404" pitchFamily="49" charset="0"/>
                <a:cs typeface="Courier New" panose="02070309020205020404" pitchFamily="49" charset="0"/>
              </a:rPr>
              <a:t>&gt;</a:t>
            </a:r>
          </a:p>
          <a:p>
            <a:endParaRPr lang="de-AT" sz="2000" b="1" dirty="0">
              <a:latin typeface="Courier New" panose="02070309020205020404" pitchFamily="49" charset="0"/>
              <a:cs typeface="Courier New" panose="02070309020205020404" pitchFamily="49" charset="0"/>
            </a:endParaRPr>
          </a:p>
          <a:p>
            <a:r>
              <a:rPr lang="de-AT" sz="2000" b="1" dirty="0">
                <a:latin typeface="Courier New" panose="02070309020205020404" pitchFamily="49" charset="0"/>
                <a:cs typeface="Courier New" panose="02070309020205020404" pitchFamily="49" charset="0"/>
              </a:rPr>
              <a:t>  &lt;</a:t>
            </a:r>
            <a:r>
              <a:rPr lang="de-AT" sz="2000" b="1" dirty="0" err="1">
                <a:latin typeface="Courier New" panose="02070309020205020404" pitchFamily="49" charset="0"/>
                <a:cs typeface="Courier New" panose="02070309020205020404" pitchFamily="49" charset="0"/>
              </a:rPr>
              <a:t>head</a:t>
            </a:r>
            <a:r>
              <a:rPr lang="de-AT" sz="2000" b="1" dirty="0">
                <a:latin typeface="Courier New" panose="02070309020205020404" pitchFamily="49" charset="0"/>
                <a:cs typeface="Courier New" panose="02070309020205020404" pitchFamily="49" charset="0"/>
              </a:rPr>
              <a:t>&gt;</a:t>
            </a:r>
          </a:p>
          <a:p>
            <a:r>
              <a:rPr lang="de-AT" sz="2000" b="1" dirty="0">
                <a:latin typeface="Courier New" panose="02070309020205020404" pitchFamily="49" charset="0"/>
                <a:cs typeface="Courier New" panose="02070309020205020404" pitchFamily="49" charset="0"/>
              </a:rPr>
              <a:t>    &lt;</a:t>
            </a:r>
            <a:r>
              <a:rPr lang="de-AT" sz="2000" b="1" dirty="0" err="1">
                <a:latin typeface="Courier New" panose="02070309020205020404" pitchFamily="49" charset="0"/>
                <a:cs typeface="Courier New" panose="02070309020205020404" pitchFamily="49" charset="0"/>
              </a:rPr>
              <a:t>meta</a:t>
            </a:r>
            <a:r>
              <a:rPr lang="de-AT" sz="2000" b="1" dirty="0">
                <a:latin typeface="Courier New" panose="02070309020205020404" pitchFamily="49" charset="0"/>
                <a:cs typeface="Courier New" panose="02070309020205020404" pitchFamily="49" charset="0"/>
              </a:rPr>
              <a:t> </a:t>
            </a:r>
            <a:r>
              <a:rPr lang="de-AT" sz="2000" b="1" dirty="0" err="1">
                <a:latin typeface="Courier New" panose="02070309020205020404" pitchFamily="49" charset="0"/>
                <a:cs typeface="Courier New" panose="02070309020205020404" pitchFamily="49" charset="0"/>
              </a:rPr>
              <a:t>charset</a:t>
            </a:r>
            <a:r>
              <a:rPr lang="de-AT" sz="2000" b="1" dirty="0">
                <a:latin typeface="Courier New" panose="02070309020205020404" pitchFamily="49" charset="0"/>
                <a:cs typeface="Courier New" panose="02070309020205020404" pitchFamily="49" charset="0"/>
              </a:rPr>
              <a:t>="utf-8"&gt;</a:t>
            </a:r>
          </a:p>
          <a:p>
            <a:r>
              <a:rPr lang="de-AT" sz="2000" b="1" dirty="0">
                <a:latin typeface="Courier New" panose="02070309020205020404" pitchFamily="49" charset="0"/>
                <a:cs typeface="Courier New" panose="02070309020205020404" pitchFamily="49" charset="0"/>
              </a:rPr>
              <a:t>    &lt;title&gt;Meine Testseite&lt;/title&gt;</a:t>
            </a:r>
          </a:p>
          <a:p>
            <a:r>
              <a:rPr lang="de-AT" sz="2000" b="1" dirty="0">
                <a:latin typeface="Courier New" panose="02070309020205020404" pitchFamily="49" charset="0"/>
                <a:cs typeface="Courier New" panose="02070309020205020404" pitchFamily="49" charset="0"/>
              </a:rPr>
              <a:t>  &lt;/</a:t>
            </a:r>
            <a:r>
              <a:rPr lang="de-AT" sz="2000" b="1" dirty="0" err="1">
                <a:latin typeface="Courier New" panose="02070309020205020404" pitchFamily="49" charset="0"/>
                <a:cs typeface="Courier New" panose="02070309020205020404" pitchFamily="49" charset="0"/>
              </a:rPr>
              <a:t>head</a:t>
            </a:r>
            <a:r>
              <a:rPr lang="de-AT" sz="2000" b="1" dirty="0">
                <a:latin typeface="Courier New" panose="02070309020205020404" pitchFamily="49" charset="0"/>
                <a:cs typeface="Courier New" panose="02070309020205020404" pitchFamily="49" charset="0"/>
              </a:rPr>
              <a:t>&gt;</a:t>
            </a:r>
          </a:p>
          <a:p>
            <a:endParaRPr lang="de-AT" sz="2000" b="1" dirty="0">
              <a:latin typeface="Courier New" panose="02070309020205020404" pitchFamily="49" charset="0"/>
              <a:cs typeface="Courier New" panose="02070309020205020404" pitchFamily="49" charset="0"/>
            </a:endParaRPr>
          </a:p>
          <a:p>
            <a:r>
              <a:rPr lang="de-AT" sz="2000" b="1" dirty="0">
                <a:latin typeface="Courier New" panose="02070309020205020404" pitchFamily="49" charset="0"/>
                <a:cs typeface="Courier New" panose="02070309020205020404" pitchFamily="49" charset="0"/>
              </a:rPr>
              <a:t>  &lt;</a:t>
            </a:r>
            <a:r>
              <a:rPr lang="de-AT" sz="2000" b="1" dirty="0" err="1">
                <a:latin typeface="Courier New" panose="02070309020205020404" pitchFamily="49" charset="0"/>
                <a:cs typeface="Courier New" panose="02070309020205020404" pitchFamily="49" charset="0"/>
              </a:rPr>
              <a:t>body</a:t>
            </a:r>
            <a:r>
              <a:rPr lang="de-AT" sz="2000" b="1" dirty="0">
                <a:latin typeface="Courier New" panose="02070309020205020404" pitchFamily="49" charset="0"/>
                <a:cs typeface="Courier New" panose="02070309020205020404" pitchFamily="49" charset="0"/>
              </a:rPr>
              <a:t>&gt;</a:t>
            </a:r>
          </a:p>
          <a:p>
            <a:r>
              <a:rPr lang="de-AT" sz="2000" b="1" dirty="0">
                <a:latin typeface="Courier New" panose="02070309020205020404" pitchFamily="49" charset="0"/>
                <a:cs typeface="Courier New" panose="02070309020205020404" pitchFamily="49" charset="0"/>
              </a:rPr>
              <a:t>    &lt;p&gt;Dies ist meine Webseite.&lt;/p&gt;</a:t>
            </a:r>
          </a:p>
          <a:p>
            <a:r>
              <a:rPr lang="de-AT" sz="2000" b="1" dirty="0">
                <a:latin typeface="Courier New" panose="02070309020205020404" pitchFamily="49" charset="0"/>
                <a:cs typeface="Courier New" panose="02070309020205020404" pitchFamily="49" charset="0"/>
              </a:rPr>
              <a:t>  &lt;/</a:t>
            </a:r>
            <a:r>
              <a:rPr lang="de-AT" sz="2000" b="1" dirty="0" err="1">
                <a:latin typeface="Courier New" panose="02070309020205020404" pitchFamily="49" charset="0"/>
                <a:cs typeface="Courier New" panose="02070309020205020404" pitchFamily="49" charset="0"/>
              </a:rPr>
              <a:t>body</a:t>
            </a:r>
            <a:r>
              <a:rPr lang="de-AT" sz="2000" b="1" dirty="0">
                <a:latin typeface="Courier New" panose="02070309020205020404" pitchFamily="49" charset="0"/>
                <a:cs typeface="Courier New" panose="02070309020205020404" pitchFamily="49" charset="0"/>
              </a:rPr>
              <a:t>&gt;</a:t>
            </a:r>
          </a:p>
          <a:p>
            <a:endParaRPr lang="de-AT" sz="2000" b="1" dirty="0">
              <a:latin typeface="Courier New" panose="02070309020205020404" pitchFamily="49" charset="0"/>
              <a:cs typeface="Courier New" panose="02070309020205020404" pitchFamily="49" charset="0"/>
            </a:endParaRPr>
          </a:p>
          <a:p>
            <a:r>
              <a:rPr lang="de-AT" sz="2000" b="1" dirty="0">
                <a:latin typeface="Courier New" panose="02070309020205020404" pitchFamily="49" charset="0"/>
                <a:cs typeface="Courier New" panose="02070309020205020404" pitchFamily="49" charset="0"/>
              </a:rPr>
              <a:t>&lt;/</a:t>
            </a:r>
            <a:r>
              <a:rPr lang="de-AT" sz="2000" b="1" dirty="0" err="1">
                <a:latin typeface="Courier New" panose="02070309020205020404" pitchFamily="49" charset="0"/>
                <a:cs typeface="Courier New" panose="02070309020205020404" pitchFamily="49" charset="0"/>
              </a:rPr>
              <a:t>html</a:t>
            </a:r>
            <a:r>
              <a:rPr lang="de-AT" sz="2000" b="1" dirty="0">
                <a:latin typeface="Courier New" panose="02070309020205020404" pitchFamily="49" charset="0"/>
                <a:cs typeface="Courier New" panose="02070309020205020404" pitchFamily="49" charset="0"/>
              </a:rPr>
              <a:t>&gt;</a:t>
            </a:r>
          </a:p>
        </p:txBody>
      </p:sp>
    </p:spTree>
    <p:extLst>
      <p:ext uri="{BB962C8B-B14F-4D97-AF65-F5344CB8AC3E}">
        <p14:creationId xmlns:p14="http://schemas.microsoft.com/office/powerpoint/2010/main" val="223224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A9120-B4A2-4346-BACD-0284D6146BB8}"/>
              </a:ext>
            </a:extLst>
          </p:cNvPr>
          <p:cNvSpPr>
            <a:spLocks noGrp="1"/>
          </p:cNvSpPr>
          <p:nvPr>
            <p:ph type="title"/>
          </p:nvPr>
        </p:nvSpPr>
        <p:spPr/>
        <p:txBody>
          <a:bodyPr/>
          <a:lstStyle/>
          <a:p>
            <a:r>
              <a:rPr lang="de-AT" dirty="0"/>
              <a:t>Aufbau eines HTML Elements</a:t>
            </a:r>
          </a:p>
        </p:txBody>
      </p:sp>
      <p:pic>
        <p:nvPicPr>
          <p:cNvPr id="5" name="Content Placeholder 4">
            <a:extLst>
              <a:ext uri="{FF2B5EF4-FFF2-40B4-BE49-F238E27FC236}">
                <a16:creationId xmlns:a16="http://schemas.microsoft.com/office/drawing/2014/main" id="{28A67268-FCC8-4EE9-8641-9219B6BA0C9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1690688"/>
            <a:ext cx="7146303" cy="2055909"/>
          </a:xfrm>
        </p:spPr>
      </p:pic>
      <p:sp>
        <p:nvSpPr>
          <p:cNvPr id="8" name="TextBox 7">
            <a:extLst>
              <a:ext uri="{FF2B5EF4-FFF2-40B4-BE49-F238E27FC236}">
                <a16:creationId xmlns:a16="http://schemas.microsoft.com/office/drawing/2014/main" id="{D09A45EE-4988-4BDD-9AAF-C65BDB437024}"/>
              </a:ext>
            </a:extLst>
          </p:cNvPr>
          <p:cNvSpPr txBox="1"/>
          <p:nvPr/>
        </p:nvSpPr>
        <p:spPr>
          <a:xfrm>
            <a:off x="838200" y="6362070"/>
            <a:ext cx="5867312" cy="261610"/>
          </a:xfrm>
          <a:prstGeom prst="rect">
            <a:avLst/>
          </a:prstGeom>
          <a:noFill/>
        </p:spPr>
        <p:txBody>
          <a:bodyPr wrap="none" rtlCol="0">
            <a:spAutoFit/>
          </a:bodyPr>
          <a:lstStyle/>
          <a:p>
            <a:r>
              <a:rPr lang="de-AT" sz="1100" dirty="0"/>
              <a:t>Quelle: https://developer.mozilla.org/de/docs/Learn/Getting_started_with_the_web/HTML_basics</a:t>
            </a:r>
          </a:p>
        </p:txBody>
      </p:sp>
      <p:pic>
        <p:nvPicPr>
          <p:cNvPr id="14" name="Picture 13">
            <a:extLst>
              <a:ext uri="{FF2B5EF4-FFF2-40B4-BE49-F238E27FC236}">
                <a16:creationId xmlns:a16="http://schemas.microsoft.com/office/drawing/2014/main" id="{929B4B4C-4481-4D91-9DC5-4DF7D49556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3924483"/>
            <a:ext cx="10263362" cy="1242829"/>
          </a:xfrm>
          <a:prstGeom prst="rect">
            <a:avLst/>
          </a:prstGeom>
        </p:spPr>
      </p:pic>
    </p:spTree>
    <p:extLst>
      <p:ext uri="{BB962C8B-B14F-4D97-AF65-F5344CB8AC3E}">
        <p14:creationId xmlns:p14="http://schemas.microsoft.com/office/powerpoint/2010/main" val="3989306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72701-24CB-4FCD-8FC1-8F3CEBF37F24}"/>
              </a:ext>
            </a:extLst>
          </p:cNvPr>
          <p:cNvSpPr>
            <a:spLocks noGrp="1"/>
          </p:cNvSpPr>
          <p:nvPr>
            <p:ph type="title"/>
          </p:nvPr>
        </p:nvSpPr>
        <p:spPr/>
        <p:txBody>
          <a:bodyPr/>
          <a:lstStyle/>
          <a:p>
            <a:r>
              <a:rPr lang="de-AT" dirty="0"/>
              <a:t>Begriffe</a:t>
            </a:r>
          </a:p>
        </p:txBody>
      </p:sp>
      <p:pic>
        <p:nvPicPr>
          <p:cNvPr id="5" name="Content Placeholder 4">
            <a:extLst>
              <a:ext uri="{FF2B5EF4-FFF2-40B4-BE49-F238E27FC236}">
                <a16:creationId xmlns:a16="http://schemas.microsoft.com/office/drawing/2014/main" id="{A829E7FC-C40C-4DFC-A812-2392D29FD23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853" t="15960" r="5131" b="4081"/>
          <a:stretch/>
        </p:blipFill>
        <p:spPr>
          <a:xfrm>
            <a:off x="838200" y="2188397"/>
            <a:ext cx="9016487" cy="3791163"/>
          </a:xfrm>
        </p:spPr>
      </p:pic>
    </p:spTree>
    <p:extLst>
      <p:ext uri="{BB962C8B-B14F-4D97-AF65-F5344CB8AC3E}">
        <p14:creationId xmlns:p14="http://schemas.microsoft.com/office/powerpoint/2010/main" val="19693010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0D8A7-925E-42B2-8BD8-2D053D56EB5B}"/>
              </a:ext>
            </a:extLst>
          </p:cNvPr>
          <p:cNvSpPr>
            <a:spLocks noGrp="1"/>
          </p:cNvSpPr>
          <p:nvPr>
            <p:ph type="title"/>
          </p:nvPr>
        </p:nvSpPr>
        <p:spPr/>
        <p:txBody>
          <a:bodyPr/>
          <a:lstStyle/>
          <a:p>
            <a:r>
              <a:rPr lang="de-AT" dirty="0"/>
              <a:t>FTP Zugangsdaten</a:t>
            </a:r>
          </a:p>
        </p:txBody>
      </p:sp>
      <p:sp>
        <p:nvSpPr>
          <p:cNvPr id="3" name="Content Placeholder 2">
            <a:extLst>
              <a:ext uri="{FF2B5EF4-FFF2-40B4-BE49-F238E27FC236}">
                <a16:creationId xmlns:a16="http://schemas.microsoft.com/office/drawing/2014/main" id="{066FF955-DC48-4C7A-BAB3-946246344724}"/>
              </a:ext>
            </a:extLst>
          </p:cNvPr>
          <p:cNvSpPr>
            <a:spLocks noGrp="1"/>
          </p:cNvSpPr>
          <p:nvPr>
            <p:ph idx="1"/>
          </p:nvPr>
        </p:nvSpPr>
        <p:spPr/>
        <p:txBody>
          <a:bodyPr/>
          <a:lstStyle/>
          <a:p>
            <a:r>
              <a:rPr lang="de-AT" dirty="0"/>
              <a:t>Server:			tn#.va1.meinportal.at</a:t>
            </a:r>
          </a:p>
          <a:p>
            <a:r>
              <a:rPr lang="de-AT" dirty="0"/>
              <a:t>Benutzername:	tn#.va1.meinportal.at</a:t>
            </a:r>
          </a:p>
          <a:p>
            <a:r>
              <a:rPr lang="de-AT" dirty="0"/>
              <a:t>Passwort:		</a:t>
            </a:r>
            <a:r>
              <a:rPr lang="de-AT" dirty="0" err="1"/>
              <a:t>passwort</a:t>
            </a:r>
            <a:r>
              <a:rPr lang="de-AT" dirty="0"/>
              <a:t>#!</a:t>
            </a:r>
          </a:p>
          <a:p>
            <a:endParaRPr lang="de-AT" dirty="0"/>
          </a:p>
          <a:p>
            <a:pPr marL="0" indent="0">
              <a:buNone/>
            </a:pPr>
            <a:endParaRPr lang="de-AT" dirty="0"/>
          </a:p>
        </p:txBody>
      </p:sp>
      <p:pic>
        <p:nvPicPr>
          <p:cNvPr id="5" name="Picture 4">
            <a:extLst>
              <a:ext uri="{FF2B5EF4-FFF2-40B4-BE49-F238E27FC236}">
                <a16:creationId xmlns:a16="http://schemas.microsoft.com/office/drawing/2014/main" id="{25486394-88D3-43C9-8A2C-E8B3515B1D88}"/>
              </a:ext>
            </a:extLst>
          </p:cNvPr>
          <p:cNvPicPr>
            <a:picLocks noChangeAspect="1"/>
          </p:cNvPicPr>
          <p:nvPr/>
        </p:nvPicPr>
        <p:blipFill>
          <a:blip r:embed="rId2"/>
          <a:stretch>
            <a:fillRect/>
          </a:stretch>
        </p:blipFill>
        <p:spPr>
          <a:xfrm>
            <a:off x="838200" y="4674742"/>
            <a:ext cx="10515600" cy="1502221"/>
          </a:xfrm>
          <a:prstGeom prst="rect">
            <a:avLst/>
          </a:prstGeom>
        </p:spPr>
      </p:pic>
    </p:spTree>
    <p:extLst>
      <p:ext uri="{BB962C8B-B14F-4D97-AF65-F5344CB8AC3E}">
        <p14:creationId xmlns:p14="http://schemas.microsoft.com/office/powerpoint/2010/main" val="3698874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3782A-E8C8-4A88-97A3-C2355FCE15FC}"/>
              </a:ext>
            </a:extLst>
          </p:cNvPr>
          <p:cNvSpPr>
            <a:spLocks noGrp="1"/>
          </p:cNvSpPr>
          <p:nvPr>
            <p:ph type="title"/>
          </p:nvPr>
        </p:nvSpPr>
        <p:spPr/>
        <p:txBody>
          <a:bodyPr/>
          <a:lstStyle/>
          <a:p>
            <a:r>
              <a:rPr lang="de-AT" dirty="0"/>
              <a:t>Wer bin ich</a:t>
            </a:r>
          </a:p>
        </p:txBody>
      </p:sp>
      <p:sp>
        <p:nvSpPr>
          <p:cNvPr id="3" name="Content Placeholder 2">
            <a:extLst>
              <a:ext uri="{FF2B5EF4-FFF2-40B4-BE49-F238E27FC236}">
                <a16:creationId xmlns:a16="http://schemas.microsoft.com/office/drawing/2014/main" id="{87D4E560-92EE-45AE-B56A-7C1AF030B97A}"/>
              </a:ext>
            </a:extLst>
          </p:cNvPr>
          <p:cNvSpPr>
            <a:spLocks noGrp="1"/>
          </p:cNvSpPr>
          <p:nvPr>
            <p:ph idx="1"/>
          </p:nvPr>
        </p:nvSpPr>
        <p:spPr>
          <a:xfrm>
            <a:off x="838200" y="1825625"/>
            <a:ext cx="5257800" cy="4351338"/>
          </a:xfrm>
        </p:spPr>
        <p:txBody>
          <a:bodyPr/>
          <a:lstStyle/>
          <a:p>
            <a:r>
              <a:rPr lang="de-AT" dirty="0"/>
              <a:t>Name: Marcel Simma</a:t>
            </a:r>
          </a:p>
          <a:p>
            <a:r>
              <a:rPr lang="de-AT" dirty="0"/>
              <a:t>Jahrgang 2001</a:t>
            </a:r>
          </a:p>
          <a:p>
            <a:r>
              <a:rPr lang="de-AT" dirty="0"/>
              <a:t>Ausbildung: HTL Dornbirn Betriebsinformatik</a:t>
            </a:r>
          </a:p>
          <a:p>
            <a:r>
              <a:rPr lang="de-AT" dirty="0"/>
              <a:t>Beruf: Zivildiener und IT-Unternehmer</a:t>
            </a:r>
          </a:p>
        </p:txBody>
      </p:sp>
      <p:pic>
        <p:nvPicPr>
          <p:cNvPr id="5" name="Picture 4">
            <a:extLst>
              <a:ext uri="{FF2B5EF4-FFF2-40B4-BE49-F238E27FC236}">
                <a16:creationId xmlns:a16="http://schemas.microsoft.com/office/drawing/2014/main" id="{CB1FF4D2-E8D2-4F16-A8A5-1FA9AE83AF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1079" y="0"/>
            <a:ext cx="9144000" cy="6858000"/>
          </a:xfrm>
          <a:prstGeom prst="rect">
            <a:avLst/>
          </a:prstGeom>
        </p:spPr>
      </p:pic>
      <p:sp>
        <p:nvSpPr>
          <p:cNvPr id="6" name="TextBox 5">
            <a:extLst>
              <a:ext uri="{FF2B5EF4-FFF2-40B4-BE49-F238E27FC236}">
                <a16:creationId xmlns:a16="http://schemas.microsoft.com/office/drawing/2014/main" id="{5B6DA620-06A1-4F26-9E0B-41DE1A3CFC4A}"/>
              </a:ext>
            </a:extLst>
          </p:cNvPr>
          <p:cNvSpPr txBox="1"/>
          <p:nvPr/>
        </p:nvSpPr>
        <p:spPr>
          <a:xfrm>
            <a:off x="6661079" y="6596390"/>
            <a:ext cx="4315605" cy="261610"/>
          </a:xfrm>
          <a:prstGeom prst="rect">
            <a:avLst/>
          </a:prstGeom>
          <a:noFill/>
        </p:spPr>
        <p:txBody>
          <a:bodyPr wrap="none" rtlCol="0">
            <a:spAutoFit/>
          </a:bodyPr>
          <a:lstStyle/>
          <a:p>
            <a:r>
              <a:rPr lang="de-AT" sz="1100" dirty="0">
                <a:solidFill>
                  <a:schemeClr val="bg1"/>
                </a:solidFill>
              </a:rPr>
              <a:t>https://www.vol.at/2019/11/DSCI2952-4-3-4096307200-4096x3072.jpg</a:t>
            </a:r>
          </a:p>
        </p:txBody>
      </p:sp>
    </p:spTree>
    <p:extLst>
      <p:ext uri="{BB962C8B-B14F-4D97-AF65-F5344CB8AC3E}">
        <p14:creationId xmlns:p14="http://schemas.microsoft.com/office/powerpoint/2010/main" val="20099421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B2A13-14C7-44AD-A309-3F7814E3E35C}"/>
              </a:ext>
            </a:extLst>
          </p:cNvPr>
          <p:cNvSpPr>
            <a:spLocks noGrp="1"/>
          </p:cNvSpPr>
          <p:nvPr>
            <p:ph type="title"/>
          </p:nvPr>
        </p:nvSpPr>
        <p:spPr/>
        <p:txBody>
          <a:bodyPr/>
          <a:lstStyle/>
          <a:p>
            <a:r>
              <a:rPr lang="de-AT" dirty="0"/>
              <a:t>Webspace Zugangsdaten</a:t>
            </a:r>
          </a:p>
        </p:txBody>
      </p:sp>
      <p:sp>
        <p:nvSpPr>
          <p:cNvPr id="3" name="Content Placeholder 2">
            <a:extLst>
              <a:ext uri="{FF2B5EF4-FFF2-40B4-BE49-F238E27FC236}">
                <a16:creationId xmlns:a16="http://schemas.microsoft.com/office/drawing/2014/main" id="{EA62DF8B-0E0F-4642-920B-E83F49EBFCFC}"/>
              </a:ext>
            </a:extLst>
          </p:cNvPr>
          <p:cNvSpPr>
            <a:spLocks noGrp="1"/>
          </p:cNvSpPr>
          <p:nvPr>
            <p:ph idx="1"/>
          </p:nvPr>
        </p:nvSpPr>
        <p:spPr/>
        <p:txBody>
          <a:bodyPr/>
          <a:lstStyle/>
          <a:p>
            <a:r>
              <a:rPr lang="de-AT" dirty="0">
                <a:solidFill>
                  <a:schemeClr val="tx1"/>
                </a:solidFill>
              </a:rPr>
              <a:t>URL:					https://kas.all-inkl.com</a:t>
            </a:r>
          </a:p>
          <a:p>
            <a:r>
              <a:rPr lang="de-AT" dirty="0">
                <a:solidFill>
                  <a:schemeClr val="tx1"/>
                </a:solidFill>
              </a:rPr>
              <a:t>Benutzername/Domain:		</a:t>
            </a:r>
            <a:r>
              <a:rPr lang="de-AT" dirty="0"/>
              <a:t>tn#.va1.meinportal.at</a:t>
            </a:r>
          </a:p>
          <a:p>
            <a:r>
              <a:rPr lang="de-AT" dirty="0"/>
              <a:t>Passwort:				</a:t>
            </a:r>
            <a:r>
              <a:rPr lang="de-AT" dirty="0" err="1"/>
              <a:t>passwort</a:t>
            </a:r>
            <a:r>
              <a:rPr lang="de-AT" dirty="0"/>
              <a:t>#!</a:t>
            </a:r>
          </a:p>
        </p:txBody>
      </p:sp>
      <p:pic>
        <p:nvPicPr>
          <p:cNvPr id="5" name="Picture 4">
            <a:extLst>
              <a:ext uri="{FF2B5EF4-FFF2-40B4-BE49-F238E27FC236}">
                <a16:creationId xmlns:a16="http://schemas.microsoft.com/office/drawing/2014/main" id="{5F1DE46C-36C6-4D9F-BD61-442BD5751A10}"/>
              </a:ext>
            </a:extLst>
          </p:cNvPr>
          <p:cNvPicPr>
            <a:picLocks noChangeAspect="1"/>
          </p:cNvPicPr>
          <p:nvPr/>
        </p:nvPicPr>
        <p:blipFill>
          <a:blip r:embed="rId2"/>
          <a:stretch>
            <a:fillRect/>
          </a:stretch>
        </p:blipFill>
        <p:spPr>
          <a:xfrm>
            <a:off x="838200" y="3736380"/>
            <a:ext cx="4535184" cy="2440583"/>
          </a:xfrm>
          <a:prstGeom prst="rect">
            <a:avLst/>
          </a:prstGeom>
        </p:spPr>
      </p:pic>
    </p:spTree>
    <p:extLst>
      <p:ext uri="{BB962C8B-B14F-4D97-AF65-F5344CB8AC3E}">
        <p14:creationId xmlns:p14="http://schemas.microsoft.com/office/powerpoint/2010/main" val="25010827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4C2A0-84E9-401C-9942-A1867CE1D4F8}"/>
              </a:ext>
            </a:extLst>
          </p:cNvPr>
          <p:cNvSpPr>
            <a:spLocks noGrp="1"/>
          </p:cNvSpPr>
          <p:nvPr>
            <p:ph type="title"/>
          </p:nvPr>
        </p:nvSpPr>
        <p:spPr/>
        <p:txBody>
          <a:bodyPr/>
          <a:lstStyle/>
          <a:p>
            <a:r>
              <a:rPr lang="de-AT" dirty="0"/>
              <a:t>w3schools</a:t>
            </a:r>
          </a:p>
        </p:txBody>
      </p:sp>
      <p:sp>
        <p:nvSpPr>
          <p:cNvPr id="3" name="Content Placeholder 2">
            <a:extLst>
              <a:ext uri="{FF2B5EF4-FFF2-40B4-BE49-F238E27FC236}">
                <a16:creationId xmlns:a16="http://schemas.microsoft.com/office/drawing/2014/main" id="{C7EDFFC5-7AE0-485B-B2C4-DF6AAF63D187}"/>
              </a:ext>
            </a:extLst>
          </p:cNvPr>
          <p:cNvSpPr>
            <a:spLocks noGrp="1"/>
          </p:cNvSpPr>
          <p:nvPr>
            <p:ph idx="1"/>
          </p:nvPr>
        </p:nvSpPr>
        <p:spPr/>
        <p:txBody>
          <a:bodyPr/>
          <a:lstStyle/>
          <a:p>
            <a:r>
              <a:rPr lang="de-AT" dirty="0"/>
              <a:t>Kursinhalte </a:t>
            </a:r>
            <a:r>
              <a:rPr lang="de-AT" dirty="0">
                <a:hlinkClick r:id="rId2"/>
              </a:rPr>
              <a:t>https://www.w3schools.com/html/default.asp</a:t>
            </a:r>
            <a:endParaRPr lang="de-AT" dirty="0"/>
          </a:p>
          <a:p>
            <a:endParaRPr lang="de-AT" dirty="0"/>
          </a:p>
          <a:p>
            <a:r>
              <a:rPr lang="de-AT" dirty="0"/>
              <a:t>Beispiele </a:t>
            </a:r>
            <a:r>
              <a:rPr lang="de-AT" dirty="0">
                <a:hlinkClick r:id="rId3"/>
              </a:rPr>
              <a:t>https://www.w3schools.com/html/html_examples.asp</a:t>
            </a:r>
            <a:endParaRPr lang="de-AT" dirty="0"/>
          </a:p>
          <a:p>
            <a:endParaRPr lang="de-AT" dirty="0"/>
          </a:p>
        </p:txBody>
      </p:sp>
    </p:spTree>
    <p:extLst>
      <p:ext uri="{BB962C8B-B14F-4D97-AF65-F5344CB8AC3E}">
        <p14:creationId xmlns:p14="http://schemas.microsoft.com/office/powerpoint/2010/main" val="11325287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2345D-70CF-4EEB-B0CB-B3697A45E38C}"/>
              </a:ext>
            </a:extLst>
          </p:cNvPr>
          <p:cNvSpPr>
            <a:spLocks noGrp="1"/>
          </p:cNvSpPr>
          <p:nvPr>
            <p:ph type="title"/>
          </p:nvPr>
        </p:nvSpPr>
        <p:spPr/>
        <p:txBody>
          <a:bodyPr/>
          <a:lstStyle/>
          <a:p>
            <a:r>
              <a:rPr lang="de-AT" dirty="0"/>
              <a:t>Erstes Beispiel</a:t>
            </a:r>
          </a:p>
        </p:txBody>
      </p:sp>
      <p:sp>
        <p:nvSpPr>
          <p:cNvPr id="3" name="Content Placeholder 2">
            <a:extLst>
              <a:ext uri="{FF2B5EF4-FFF2-40B4-BE49-F238E27FC236}">
                <a16:creationId xmlns:a16="http://schemas.microsoft.com/office/drawing/2014/main" id="{82509DB6-C4CD-49D7-B685-24ABCE735343}"/>
              </a:ext>
            </a:extLst>
          </p:cNvPr>
          <p:cNvSpPr>
            <a:spLocks noGrp="1"/>
          </p:cNvSpPr>
          <p:nvPr>
            <p:ph idx="1"/>
          </p:nvPr>
        </p:nvSpPr>
        <p:spPr/>
        <p:txBody>
          <a:bodyPr/>
          <a:lstStyle/>
          <a:p>
            <a:r>
              <a:rPr lang="de-AT" dirty="0"/>
              <a:t>URL: http://va1.meinportal.at/01_rezept/</a:t>
            </a:r>
          </a:p>
        </p:txBody>
      </p:sp>
      <p:pic>
        <p:nvPicPr>
          <p:cNvPr id="5" name="Picture 4">
            <a:extLst>
              <a:ext uri="{FF2B5EF4-FFF2-40B4-BE49-F238E27FC236}">
                <a16:creationId xmlns:a16="http://schemas.microsoft.com/office/drawing/2014/main" id="{1EC696D2-8870-4000-91C5-7473D929A740}"/>
              </a:ext>
            </a:extLst>
          </p:cNvPr>
          <p:cNvPicPr>
            <a:picLocks noChangeAspect="1"/>
          </p:cNvPicPr>
          <p:nvPr/>
        </p:nvPicPr>
        <p:blipFill>
          <a:blip r:embed="rId3"/>
          <a:stretch>
            <a:fillRect/>
          </a:stretch>
        </p:blipFill>
        <p:spPr>
          <a:xfrm>
            <a:off x="838201" y="2476072"/>
            <a:ext cx="6905850" cy="3728510"/>
          </a:xfrm>
          <a:prstGeom prst="rect">
            <a:avLst/>
          </a:prstGeom>
        </p:spPr>
      </p:pic>
    </p:spTree>
    <p:extLst>
      <p:ext uri="{BB962C8B-B14F-4D97-AF65-F5344CB8AC3E}">
        <p14:creationId xmlns:p14="http://schemas.microsoft.com/office/powerpoint/2010/main" val="37875928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C47E1-8935-444B-AE67-E7BEDE5B5D5A}"/>
              </a:ext>
            </a:extLst>
          </p:cNvPr>
          <p:cNvSpPr>
            <a:spLocks noGrp="1"/>
          </p:cNvSpPr>
          <p:nvPr>
            <p:ph type="title"/>
          </p:nvPr>
        </p:nvSpPr>
        <p:spPr/>
        <p:txBody>
          <a:bodyPr/>
          <a:lstStyle/>
          <a:p>
            <a:endParaRPr lang="de-AT" dirty="0"/>
          </a:p>
        </p:txBody>
      </p:sp>
      <p:sp>
        <p:nvSpPr>
          <p:cNvPr id="3" name="Content Placeholder 2">
            <a:extLst>
              <a:ext uri="{FF2B5EF4-FFF2-40B4-BE49-F238E27FC236}">
                <a16:creationId xmlns:a16="http://schemas.microsoft.com/office/drawing/2014/main" id="{EA4B613F-78A2-4E81-882F-FBAECD255E0D}"/>
              </a:ext>
            </a:extLst>
          </p:cNvPr>
          <p:cNvSpPr>
            <a:spLocks noGrp="1"/>
          </p:cNvSpPr>
          <p:nvPr>
            <p:ph idx="1"/>
          </p:nvPr>
        </p:nvSpPr>
        <p:spPr/>
        <p:txBody>
          <a:bodyPr>
            <a:normAutofit fontScale="92500" lnSpcReduction="20000"/>
          </a:bodyPr>
          <a:lstStyle/>
          <a:p>
            <a:r>
              <a:rPr lang="de-AT" dirty="0"/>
              <a:t>Themen für Theorieinputs</a:t>
            </a:r>
          </a:p>
          <a:p>
            <a:endParaRPr lang="de-AT" dirty="0"/>
          </a:p>
          <a:p>
            <a:r>
              <a:rPr lang="de-AT" dirty="0"/>
              <a:t>- Was ist HTML?</a:t>
            </a:r>
          </a:p>
          <a:p>
            <a:r>
              <a:rPr lang="de-AT" dirty="0"/>
              <a:t>- Was ist CSS?</a:t>
            </a:r>
          </a:p>
          <a:p>
            <a:r>
              <a:rPr lang="de-AT" dirty="0"/>
              <a:t>- Wie funktioniert das Internet?</a:t>
            </a:r>
          </a:p>
          <a:p>
            <a:r>
              <a:rPr lang="de-AT" dirty="0"/>
              <a:t>- </a:t>
            </a:r>
            <a:r>
              <a:rPr lang="de-AT" dirty="0" err="1"/>
              <a:t>Flexbox</a:t>
            </a:r>
            <a:r>
              <a:rPr lang="de-AT" dirty="0"/>
              <a:t> und </a:t>
            </a:r>
            <a:r>
              <a:rPr lang="de-AT" dirty="0" err="1"/>
              <a:t>Boxmodel</a:t>
            </a:r>
            <a:endParaRPr lang="de-AT" dirty="0"/>
          </a:p>
          <a:p>
            <a:r>
              <a:rPr lang="de-AT" dirty="0"/>
              <a:t>- Wie SEO optimiere ich meine Website?</a:t>
            </a:r>
          </a:p>
          <a:p>
            <a:r>
              <a:rPr lang="de-AT" dirty="0"/>
              <a:t>- Was ist GIT?</a:t>
            </a:r>
          </a:p>
          <a:p>
            <a:r>
              <a:rPr lang="de-AT" dirty="0"/>
              <a:t>- Responsive Webdesign</a:t>
            </a:r>
          </a:p>
          <a:p>
            <a:r>
              <a:rPr lang="de-AT" dirty="0"/>
              <a:t>- Was ist JavaScript</a:t>
            </a:r>
          </a:p>
        </p:txBody>
      </p:sp>
    </p:spTree>
    <p:extLst>
      <p:ext uri="{BB962C8B-B14F-4D97-AF65-F5344CB8AC3E}">
        <p14:creationId xmlns:p14="http://schemas.microsoft.com/office/powerpoint/2010/main" val="28633508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860BC-0D0F-441E-A13D-35E9E9B424EB}"/>
              </a:ext>
            </a:extLst>
          </p:cNvPr>
          <p:cNvSpPr>
            <a:spLocks noGrp="1"/>
          </p:cNvSpPr>
          <p:nvPr>
            <p:ph type="title"/>
          </p:nvPr>
        </p:nvSpPr>
        <p:spPr/>
        <p:txBody>
          <a:bodyPr/>
          <a:lstStyle/>
          <a:p>
            <a:r>
              <a:rPr lang="de-AT" dirty="0"/>
              <a:t>Themen (1)</a:t>
            </a:r>
          </a:p>
        </p:txBody>
      </p:sp>
      <p:sp>
        <p:nvSpPr>
          <p:cNvPr id="3" name="Content Placeholder 2">
            <a:extLst>
              <a:ext uri="{FF2B5EF4-FFF2-40B4-BE49-F238E27FC236}">
                <a16:creationId xmlns:a16="http://schemas.microsoft.com/office/drawing/2014/main" id="{3FE5FF2B-0A8D-4BF8-A886-C7C2AC5A65DD}"/>
              </a:ext>
            </a:extLst>
          </p:cNvPr>
          <p:cNvSpPr>
            <a:spLocks noGrp="1"/>
          </p:cNvSpPr>
          <p:nvPr>
            <p:ph idx="1"/>
          </p:nvPr>
        </p:nvSpPr>
        <p:spPr/>
        <p:txBody>
          <a:bodyPr>
            <a:normAutofit/>
          </a:bodyPr>
          <a:lstStyle/>
          <a:p>
            <a:r>
              <a:rPr lang="de-AT" dirty="0"/>
              <a:t>Unterrichtsziele*</a:t>
            </a:r>
          </a:p>
          <a:p>
            <a:pPr lvl="1"/>
            <a:r>
              <a:rPr lang="de-AT" dirty="0"/>
              <a:t> HTML-Tags und CSS3-Tags</a:t>
            </a:r>
          </a:p>
          <a:p>
            <a:pPr lvl="1"/>
            <a:r>
              <a:rPr lang="de-AT" dirty="0"/>
              <a:t> Techniken für responsive Webseiten</a:t>
            </a:r>
          </a:p>
          <a:p>
            <a:pPr lvl="1"/>
            <a:r>
              <a:rPr lang="de-AT" dirty="0"/>
              <a:t> Typographie für Webseiten</a:t>
            </a:r>
          </a:p>
          <a:p>
            <a:pPr lvl="1"/>
            <a:r>
              <a:rPr lang="de-AT" dirty="0"/>
              <a:t> Einbindung von </a:t>
            </a:r>
            <a:r>
              <a:rPr lang="de-AT" dirty="0" err="1"/>
              <a:t>jQuery</a:t>
            </a:r>
            <a:r>
              <a:rPr lang="de-AT" dirty="0"/>
              <a:t>-Skripten (Slider, etc.)</a:t>
            </a:r>
          </a:p>
          <a:p>
            <a:pPr lvl="1"/>
            <a:r>
              <a:rPr lang="de-AT" dirty="0"/>
              <a:t> Barrierefreie Webseiten</a:t>
            </a:r>
          </a:p>
          <a:p>
            <a:pPr lvl="1"/>
            <a:r>
              <a:rPr lang="de-AT" dirty="0"/>
              <a:t> SEO-Optimierungen</a:t>
            </a:r>
          </a:p>
          <a:p>
            <a:pPr lvl="1"/>
            <a:r>
              <a:rPr lang="de-AT" dirty="0"/>
              <a:t> </a:t>
            </a:r>
            <a:r>
              <a:rPr lang="de-AT" dirty="0" err="1"/>
              <a:t>Animate</a:t>
            </a:r>
            <a:r>
              <a:rPr lang="de-AT" dirty="0"/>
              <a:t> CSS</a:t>
            </a:r>
          </a:p>
          <a:p>
            <a:pPr lvl="1"/>
            <a:r>
              <a:rPr lang="de-AT" dirty="0"/>
              <a:t> Bootstrap4 Grundlagen</a:t>
            </a:r>
          </a:p>
          <a:p>
            <a:r>
              <a:rPr lang="de-AT" dirty="0"/>
              <a:t>Benotung</a:t>
            </a:r>
          </a:p>
        </p:txBody>
      </p:sp>
      <p:sp>
        <p:nvSpPr>
          <p:cNvPr id="4" name="TextBox 3">
            <a:extLst>
              <a:ext uri="{FF2B5EF4-FFF2-40B4-BE49-F238E27FC236}">
                <a16:creationId xmlns:a16="http://schemas.microsoft.com/office/drawing/2014/main" id="{9F2C11F8-A999-4F10-A175-E2CF8E4DEB13}"/>
              </a:ext>
            </a:extLst>
          </p:cNvPr>
          <p:cNvSpPr txBox="1"/>
          <p:nvPr/>
        </p:nvSpPr>
        <p:spPr>
          <a:xfrm>
            <a:off x="838200" y="6096456"/>
            <a:ext cx="7231467" cy="430887"/>
          </a:xfrm>
          <a:prstGeom prst="rect">
            <a:avLst/>
          </a:prstGeom>
          <a:noFill/>
        </p:spPr>
        <p:txBody>
          <a:bodyPr wrap="none" rtlCol="0">
            <a:spAutoFit/>
          </a:bodyPr>
          <a:lstStyle/>
          <a:p>
            <a:r>
              <a:rPr lang="de-AT" sz="1100" dirty="0"/>
              <a:t>*Quelle: https://www.vlbg.wifi.at/Kursbuch/kurs_detail.php?eKey=Ec&amp;eTypNr=1011&amp;eWJ=21%2F22&amp;eSuch=80059&amp;oc=1</a:t>
            </a:r>
          </a:p>
          <a:p>
            <a:endParaRPr lang="de-AT" sz="1100" dirty="0"/>
          </a:p>
        </p:txBody>
      </p:sp>
    </p:spTree>
    <p:extLst>
      <p:ext uri="{BB962C8B-B14F-4D97-AF65-F5344CB8AC3E}">
        <p14:creationId xmlns:p14="http://schemas.microsoft.com/office/powerpoint/2010/main" val="2514104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D2C9A-36BE-4A55-B646-7EB69A686094}"/>
              </a:ext>
            </a:extLst>
          </p:cNvPr>
          <p:cNvSpPr>
            <a:spLocks noGrp="1"/>
          </p:cNvSpPr>
          <p:nvPr>
            <p:ph type="title"/>
          </p:nvPr>
        </p:nvSpPr>
        <p:spPr/>
        <p:txBody>
          <a:bodyPr/>
          <a:lstStyle/>
          <a:p>
            <a:r>
              <a:rPr lang="de-AT" dirty="0"/>
              <a:t>Themen (2)</a:t>
            </a:r>
          </a:p>
        </p:txBody>
      </p:sp>
      <p:sp>
        <p:nvSpPr>
          <p:cNvPr id="3" name="Content Placeholder 2">
            <a:extLst>
              <a:ext uri="{FF2B5EF4-FFF2-40B4-BE49-F238E27FC236}">
                <a16:creationId xmlns:a16="http://schemas.microsoft.com/office/drawing/2014/main" id="{EAF84972-266F-47B5-9CC0-1FA773045981}"/>
              </a:ext>
            </a:extLst>
          </p:cNvPr>
          <p:cNvSpPr>
            <a:spLocks noGrp="1"/>
          </p:cNvSpPr>
          <p:nvPr>
            <p:ph idx="1"/>
          </p:nvPr>
        </p:nvSpPr>
        <p:spPr/>
        <p:txBody>
          <a:bodyPr/>
          <a:lstStyle/>
          <a:p>
            <a:r>
              <a:rPr lang="de-AT" dirty="0"/>
              <a:t>Klassenbuch</a:t>
            </a:r>
          </a:p>
          <a:p>
            <a:r>
              <a:rPr lang="de-AT" dirty="0"/>
              <a:t>Weiderholung </a:t>
            </a:r>
          </a:p>
          <a:p>
            <a:pPr lvl="1"/>
            <a:r>
              <a:rPr lang="de-AT" dirty="0"/>
              <a:t>Formatierung</a:t>
            </a:r>
          </a:p>
          <a:p>
            <a:pPr lvl="1"/>
            <a:r>
              <a:rPr lang="de-AT" dirty="0"/>
              <a:t>Verschachtelungen</a:t>
            </a:r>
          </a:p>
          <a:p>
            <a:pPr lvl="1"/>
            <a:r>
              <a:rPr lang="de-AT" dirty="0">
                <a:hlinkClick r:id="rId2"/>
              </a:rPr>
              <a:t>CSS</a:t>
            </a:r>
            <a:r>
              <a:rPr lang="de-AT" dirty="0"/>
              <a:t>-Einbindungsvarianten</a:t>
            </a:r>
          </a:p>
          <a:p>
            <a:r>
              <a:rPr lang="de-AT" dirty="0"/>
              <a:t>Veranstaltungshinweise: </a:t>
            </a:r>
          </a:p>
          <a:p>
            <a:pPr lvl="1"/>
            <a:r>
              <a:rPr lang="de-AT" dirty="0"/>
              <a:t>Umma </a:t>
            </a:r>
            <a:r>
              <a:rPr lang="de-AT" dirty="0" err="1"/>
              <a:t>Hüsla</a:t>
            </a:r>
            <a:r>
              <a:rPr lang="de-AT" dirty="0"/>
              <a:t> Hackathon</a:t>
            </a:r>
          </a:p>
          <a:p>
            <a:pPr lvl="1"/>
            <a:r>
              <a:rPr lang="de-AT" dirty="0" err="1"/>
              <a:t>AgentConf</a:t>
            </a:r>
            <a:endParaRPr lang="de-AT" dirty="0"/>
          </a:p>
          <a:p>
            <a:endParaRPr lang="de-AT" dirty="0"/>
          </a:p>
        </p:txBody>
      </p:sp>
    </p:spTree>
    <p:extLst>
      <p:ext uri="{BB962C8B-B14F-4D97-AF65-F5344CB8AC3E}">
        <p14:creationId xmlns:p14="http://schemas.microsoft.com/office/powerpoint/2010/main" val="10560390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9F692-D3A2-F833-6E6B-FBE3A28EF172}"/>
              </a:ext>
            </a:extLst>
          </p:cNvPr>
          <p:cNvSpPr>
            <a:spLocks noGrp="1"/>
          </p:cNvSpPr>
          <p:nvPr>
            <p:ph type="ctrTitle"/>
          </p:nvPr>
        </p:nvSpPr>
        <p:spPr/>
        <p:txBody>
          <a:bodyPr/>
          <a:lstStyle/>
          <a:p>
            <a:endParaRPr lang="de-AT"/>
          </a:p>
        </p:txBody>
      </p:sp>
      <p:sp>
        <p:nvSpPr>
          <p:cNvPr id="3" name="Subtitle 2">
            <a:extLst>
              <a:ext uri="{FF2B5EF4-FFF2-40B4-BE49-F238E27FC236}">
                <a16:creationId xmlns:a16="http://schemas.microsoft.com/office/drawing/2014/main" id="{CFD60CBA-1F1A-F501-7F04-94BF0BED5F19}"/>
              </a:ext>
            </a:extLst>
          </p:cNvPr>
          <p:cNvSpPr>
            <a:spLocks noGrp="1"/>
          </p:cNvSpPr>
          <p:nvPr>
            <p:ph type="subTitle" idx="1"/>
          </p:nvPr>
        </p:nvSpPr>
        <p:spPr/>
        <p:txBody>
          <a:bodyPr/>
          <a:lstStyle/>
          <a:p>
            <a:endParaRPr lang="de-AT"/>
          </a:p>
        </p:txBody>
      </p:sp>
      <p:sp>
        <p:nvSpPr>
          <p:cNvPr id="4" name="Rectangle 3">
            <a:extLst>
              <a:ext uri="{FF2B5EF4-FFF2-40B4-BE49-F238E27FC236}">
                <a16:creationId xmlns:a16="http://schemas.microsoft.com/office/drawing/2014/main" id="{411DD9BC-CF5B-B8AD-321C-FEA35EB7EBD0}"/>
              </a:ext>
            </a:extLst>
          </p:cNvPr>
          <p:cNvSpPr/>
          <p:nvPr/>
        </p:nvSpPr>
        <p:spPr>
          <a:xfrm>
            <a:off x="0" y="0"/>
            <a:ext cx="12192000" cy="685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b="1" dirty="0">
                <a:solidFill>
                  <a:schemeClr val="tx1"/>
                </a:solidFill>
              </a:rPr>
              <a:t>C</a:t>
            </a:r>
            <a:r>
              <a:rPr lang="en-GB" sz="5400" dirty="0">
                <a:solidFill>
                  <a:schemeClr val="tx1"/>
                </a:solidFill>
              </a:rPr>
              <a:t>ascade </a:t>
            </a:r>
            <a:r>
              <a:rPr lang="en-GB" sz="5400" b="1" dirty="0">
                <a:solidFill>
                  <a:schemeClr val="tx1"/>
                </a:solidFill>
              </a:rPr>
              <a:t>S</a:t>
            </a:r>
            <a:r>
              <a:rPr lang="en-GB" sz="5400" dirty="0">
                <a:solidFill>
                  <a:schemeClr val="tx1"/>
                </a:solidFill>
              </a:rPr>
              <a:t>tyle </a:t>
            </a:r>
            <a:r>
              <a:rPr lang="en-GB" sz="5400" b="1" dirty="0">
                <a:solidFill>
                  <a:schemeClr val="tx1"/>
                </a:solidFill>
              </a:rPr>
              <a:t>S</a:t>
            </a:r>
            <a:r>
              <a:rPr lang="en-GB" sz="5400" dirty="0">
                <a:solidFill>
                  <a:schemeClr val="tx1"/>
                </a:solidFill>
              </a:rPr>
              <a:t>heet</a:t>
            </a:r>
          </a:p>
        </p:txBody>
      </p:sp>
    </p:spTree>
    <p:extLst>
      <p:ext uri="{BB962C8B-B14F-4D97-AF65-F5344CB8AC3E}">
        <p14:creationId xmlns:p14="http://schemas.microsoft.com/office/powerpoint/2010/main" val="23774816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F7955-3F8C-7F0A-1B38-3E1EA6C7650D}"/>
              </a:ext>
            </a:extLst>
          </p:cNvPr>
          <p:cNvSpPr>
            <a:spLocks noGrp="1"/>
          </p:cNvSpPr>
          <p:nvPr>
            <p:ph type="title"/>
          </p:nvPr>
        </p:nvSpPr>
        <p:spPr/>
        <p:txBody>
          <a:bodyPr/>
          <a:lstStyle/>
          <a:p>
            <a:endParaRPr lang="de-AT"/>
          </a:p>
        </p:txBody>
      </p:sp>
      <p:pic>
        <p:nvPicPr>
          <p:cNvPr id="5" name="Content Placeholder 4" descr="A picture containing building, outdoor, sky, grass&#10;&#10;Description automatically generated">
            <a:extLst>
              <a:ext uri="{FF2B5EF4-FFF2-40B4-BE49-F238E27FC236}">
                <a16:creationId xmlns:a16="http://schemas.microsoft.com/office/drawing/2014/main" id="{45D7CF72-8D5D-4963-1BD6-BD55336450A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006" t="63" r="6193" b="-63"/>
          <a:stretch/>
        </p:blipFill>
        <p:spPr>
          <a:xfrm>
            <a:off x="-566736" y="1027906"/>
            <a:ext cx="6180551" cy="4463387"/>
          </a:xfrm>
        </p:spPr>
      </p:pic>
      <p:pic>
        <p:nvPicPr>
          <p:cNvPr id="9" name="Picture 8" descr="A picture containing grass, tree, outdoor, sky&#10;&#10;Description automatically generated">
            <a:extLst>
              <a:ext uri="{FF2B5EF4-FFF2-40B4-BE49-F238E27FC236}">
                <a16:creationId xmlns:a16="http://schemas.microsoft.com/office/drawing/2014/main" id="{F0130304-626B-10DC-C3AA-45E47770AC4A}"/>
              </a:ext>
            </a:extLst>
          </p:cNvPr>
          <p:cNvPicPr>
            <a:picLocks noChangeAspect="1"/>
          </p:cNvPicPr>
          <p:nvPr/>
        </p:nvPicPr>
        <p:blipFill rotWithShape="1">
          <a:blip r:embed="rId3">
            <a:extLst>
              <a:ext uri="{28A0092B-C50C-407E-A947-70E740481C1C}">
                <a14:useLocalDpi xmlns:a14="http://schemas.microsoft.com/office/drawing/2010/main" val="0"/>
              </a:ext>
            </a:extLst>
          </a:blip>
          <a:srcRect l="22556" r="21680"/>
          <a:stretch/>
        </p:blipFill>
        <p:spPr>
          <a:xfrm>
            <a:off x="7096125" y="0"/>
            <a:ext cx="5095875" cy="6853669"/>
          </a:xfrm>
          <a:prstGeom prst="rect">
            <a:avLst/>
          </a:prstGeom>
        </p:spPr>
      </p:pic>
      <p:sp>
        <p:nvSpPr>
          <p:cNvPr id="10" name="Arrow: Right 9">
            <a:extLst>
              <a:ext uri="{FF2B5EF4-FFF2-40B4-BE49-F238E27FC236}">
                <a16:creationId xmlns:a16="http://schemas.microsoft.com/office/drawing/2014/main" id="{A70AAEE8-B110-4A9E-DDC2-7F4C42172625}"/>
              </a:ext>
            </a:extLst>
          </p:cNvPr>
          <p:cNvSpPr/>
          <p:nvPr/>
        </p:nvSpPr>
        <p:spPr>
          <a:xfrm>
            <a:off x="5353049" y="2896177"/>
            <a:ext cx="2085975" cy="866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Tree>
    <p:extLst>
      <p:ext uri="{BB962C8B-B14F-4D97-AF65-F5344CB8AC3E}">
        <p14:creationId xmlns:p14="http://schemas.microsoft.com/office/powerpoint/2010/main" val="28402756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F7955-3F8C-7F0A-1B38-3E1EA6C7650D}"/>
              </a:ext>
            </a:extLst>
          </p:cNvPr>
          <p:cNvSpPr>
            <a:spLocks noGrp="1"/>
          </p:cNvSpPr>
          <p:nvPr>
            <p:ph type="title"/>
          </p:nvPr>
        </p:nvSpPr>
        <p:spPr/>
        <p:txBody>
          <a:bodyPr/>
          <a:lstStyle/>
          <a:p>
            <a:endParaRPr lang="de-AT"/>
          </a:p>
        </p:txBody>
      </p:sp>
      <p:pic>
        <p:nvPicPr>
          <p:cNvPr id="5" name="Content Placeholder 4" descr="A picture containing building, outdoor, sky, grass&#10;&#10;Description automatically generated">
            <a:extLst>
              <a:ext uri="{FF2B5EF4-FFF2-40B4-BE49-F238E27FC236}">
                <a16:creationId xmlns:a16="http://schemas.microsoft.com/office/drawing/2014/main" id="{45D7CF72-8D5D-4963-1BD6-BD55336450A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006" t="63" r="6193" b="-63"/>
          <a:stretch/>
        </p:blipFill>
        <p:spPr>
          <a:xfrm>
            <a:off x="-566736" y="1027906"/>
            <a:ext cx="6180551" cy="4463387"/>
          </a:xfrm>
        </p:spPr>
      </p:pic>
      <p:pic>
        <p:nvPicPr>
          <p:cNvPr id="9" name="Picture 8" descr="A picture containing grass, tree, outdoor, sky&#10;&#10;Description automatically generated">
            <a:extLst>
              <a:ext uri="{FF2B5EF4-FFF2-40B4-BE49-F238E27FC236}">
                <a16:creationId xmlns:a16="http://schemas.microsoft.com/office/drawing/2014/main" id="{F0130304-626B-10DC-C3AA-45E47770AC4A}"/>
              </a:ext>
            </a:extLst>
          </p:cNvPr>
          <p:cNvPicPr>
            <a:picLocks noChangeAspect="1"/>
          </p:cNvPicPr>
          <p:nvPr/>
        </p:nvPicPr>
        <p:blipFill rotWithShape="1">
          <a:blip r:embed="rId3">
            <a:extLst>
              <a:ext uri="{28A0092B-C50C-407E-A947-70E740481C1C}">
                <a14:useLocalDpi xmlns:a14="http://schemas.microsoft.com/office/drawing/2010/main" val="0"/>
              </a:ext>
            </a:extLst>
          </a:blip>
          <a:srcRect l="22556" r="21680"/>
          <a:stretch/>
        </p:blipFill>
        <p:spPr>
          <a:xfrm>
            <a:off x="7096125" y="0"/>
            <a:ext cx="5095875" cy="6853669"/>
          </a:xfrm>
          <a:prstGeom prst="rect">
            <a:avLst/>
          </a:prstGeom>
        </p:spPr>
      </p:pic>
      <p:sp>
        <p:nvSpPr>
          <p:cNvPr id="10" name="Arrow: Right 9">
            <a:extLst>
              <a:ext uri="{FF2B5EF4-FFF2-40B4-BE49-F238E27FC236}">
                <a16:creationId xmlns:a16="http://schemas.microsoft.com/office/drawing/2014/main" id="{A70AAEE8-B110-4A9E-DDC2-7F4C42172625}"/>
              </a:ext>
            </a:extLst>
          </p:cNvPr>
          <p:cNvSpPr/>
          <p:nvPr/>
        </p:nvSpPr>
        <p:spPr>
          <a:xfrm>
            <a:off x="5353049" y="2896177"/>
            <a:ext cx="2085975" cy="866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Tree>
    <p:extLst>
      <p:ext uri="{BB962C8B-B14F-4D97-AF65-F5344CB8AC3E}">
        <p14:creationId xmlns:p14="http://schemas.microsoft.com/office/powerpoint/2010/main" val="5654162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9F692-D3A2-F833-6E6B-FBE3A28EF172}"/>
              </a:ext>
            </a:extLst>
          </p:cNvPr>
          <p:cNvSpPr>
            <a:spLocks noGrp="1"/>
          </p:cNvSpPr>
          <p:nvPr>
            <p:ph type="ctrTitle"/>
          </p:nvPr>
        </p:nvSpPr>
        <p:spPr/>
        <p:txBody>
          <a:bodyPr/>
          <a:lstStyle/>
          <a:p>
            <a:endParaRPr lang="de-AT"/>
          </a:p>
        </p:txBody>
      </p:sp>
      <p:sp>
        <p:nvSpPr>
          <p:cNvPr id="3" name="Subtitle 2">
            <a:extLst>
              <a:ext uri="{FF2B5EF4-FFF2-40B4-BE49-F238E27FC236}">
                <a16:creationId xmlns:a16="http://schemas.microsoft.com/office/drawing/2014/main" id="{CFD60CBA-1F1A-F501-7F04-94BF0BED5F19}"/>
              </a:ext>
            </a:extLst>
          </p:cNvPr>
          <p:cNvSpPr>
            <a:spLocks noGrp="1"/>
          </p:cNvSpPr>
          <p:nvPr>
            <p:ph type="subTitle" idx="1"/>
          </p:nvPr>
        </p:nvSpPr>
        <p:spPr/>
        <p:txBody>
          <a:bodyPr/>
          <a:lstStyle/>
          <a:p>
            <a:endParaRPr lang="de-AT"/>
          </a:p>
        </p:txBody>
      </p:sp>
      <p:sp>
        <p:nvSpPr>
          <p:cNvPr id="4" name="Rectangle 3">
            <a:extLst>
              <a:ext uri="{FF2B5EF4-FFF2-40B4-BE49-F238E27FC236}">
                <a16:creationId xmlns:a16="http://schemas.microsoft.com/office/drawing/2014/main" id="{411DD9BC-CF5B-B8AD-321C-FEA35EB7EBD0}"/>
              </a:ext>
            </a:extLst>
          </p:cNvPr>
          <p:cNvSpPr/>
          <p:nvPr/>
        </p:nvSpPr>
        <p:spPr>
          <a:xfrm>
            <a:off x="0" y="0"/>
            <a:ext cx="12192000" cy="685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dirty="0">
                <a:solidFill>
                  <a:schemeClr val="tx1"/>
                </a:solidFill>
              </a:rPr>
              <a:t>Wie </a:t>
            </a:r>
            <a:r>
              <a:rPr lang="en-GB" sz="5400" dirty="0" err="1">
                <a:solidFill>
                  <a:schemeClr val="tx1"/>
                </a:solidFill>
              </a:rPr>
              <a:t>funktioniert</a:t>
            </a:r>
            <a:r>
              <a:rPr lang="en-GB" sz="5400" dirty="0">
                <a:solidFill>
                  <a:schemeClr val="tx1"/>
                </a:solidFill>
              </a:rPr>
              <a:t> CSS?</a:t>
            </a:r>
            <a:endParaRPr lang="de-AT" sz="5400" dirty="0">
              <a:solidFill>
                <a:schemeClr val="tx1"/>
              </a:solidFill>
            </a:endParaRPr>
          </a:p>
        </p:txBody>
      </p:sp>
    </p:spTree>
    <p:extLst>
      <p:ext uri="{BB962C8B-B14F-4D97-AF65-F5344CB8AC3E}">
        <p14:creationId xmlns:p14="http://schemas.microsoft.com/office/powerpoint/2010/main" val="1007302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208DD-E5B7-48D0-B458-EDF7A4AAA09C}"/>
              </a:ext>
            </a:extLst>
          </p:cNvPr>
          <p:cNvSpPr>
            <a:spLocks noGrp="1"/>
          </p:cNvSpPr>
          <p:nvPr>
            <p:ph type="title"/>
          </p:nvPr>
        </p:nvSpPr>
        <p:spPr/>
        <p:txBody>
          <a:bodyPr/>
          <a:lstStyle/>
          <a:p>
            <a:r>
              <a:rPr lang="de-AT" dirty="0"/>
              <a:t>Ablauf des Unterrichts</a:t>
            </a:r>
          </a:p>
        </p:txBody>
      </p:sp>
      <p:sp>
        <p:nvSpPr>
          <p:cNvPr id="3" name="Content Placeholder 2">
            <a:extLst>
              <a:ext uri="{FF2B5EF4-FFF2-40B4-BE49-F238E27FC236}">
                <a16:creationId xmlns:a16="http://schemas.microsoft.com/office/drawing/2014/main" id="{24BAA62E-ED3D-4F3C-8CEB-4A48E86B5A0D}"/>
              </a:ext>
            </a:extLst>
          </p:cNvPr>
          <p:cNvSpPr>
            <a:spLocks noGrp="1"/>
          </p:cNvSpPr>
          <p:nvPr>
            <p:ph idx="1"/>
          </p:nvPr>
        </p:nvSpPr>
        <p:spPr/>
        <p:txBody>
          <a:bodyPr/>
          <a:lstStyle/>
          <a:p>
            <a:r>
              <a:rPr lang="de-AT" dirty="0"/>
              <a:t>Klärung von Fragen</a:t>
            </a:r>
          </a:p>
          <a:p>
            <a:r>
              <a:rPr lang="de-AT" dirty="0"/>
              <a:t>Wiederholung</a:t>
            </a:r>
          </a:p>
          <a:p>
            <a:r>
              <a:rPr lang="de-AT" dirty="0"/>
              <a:t>Input</a:t>
            </a:r>
          </a:p>
          <a:p>
            <a:r>
              <a:rPr lang="de-AT" dirty="0"/>
              <a:t>Selbstständiges Lernen</a:t>
            </a:r>
          </a:p>
          <a:p>
            <a:r>
              <a:rPr lang="de-AT" dirty="0"/>
              <a:t>Persönliches Gespräch mit jeder/jedem</a:t>
            </a:r>
          </a:p>
          <a:p>
            <a:r>
              <a:rPr lang="de-AT" dirty="0"/>
              <a:t>Online Feedback</a:t>
            </a:r>
          </a:p>
          <a:p>
            <a:endParaRPr lang="de-AT" dirty="0"/>
          </a:p>
        </p:txBody>
      </p:sp>
    </p:spTree>
    <p:extLst>
      <p:ext uri="{BB962C8B-B14F-4D97-AF65-F5344CB8AC3E}">
        <p14:creationId xmlns:p14="http://schemas.microsoft.com/office/powerpoint/2010/main" val="38579215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9F692-D3A2-F833-6E6B-FBE3A28EF172}"/>
              </a:ext>
            </a:extLst>
          </p:cNvPr>
          <p:cNvSpPr>
            <a:spLocks noGrp="1"/>
          </p:cNvSpPr>
          <p:nvPr>
            <p:ph type="ctrTitle"/>
          </p:nvPr>
        </p:nvSpPr>
        <p:spPr/>
        <p:txBody>
          <a:bodyPr/>
          <a:lstStyle/>
          <a:p>
            <a:endParaRPr lang="de-AT"/>
          </a:p>
        </p:txBody>
      </p:sp>
      <p:sp>
        <p:nvSpPr>
          <p:cNvPr id="3" name="Subtitle 2">
            <a:extLst>
              <a:ext uri="{FF2B5EF4-FFF2-40B4-BE49-F238E27FC236}">
                <a16:creationId xmlns:a16="http://schemas.microsoft.com/office/drawing/2014/main" id="{CFD60CBA-1F1A-F501-7F04-94BF0BED5F19}"/>
              </a:ext>
            </a:extLst>
          </p:cNvPr>
          <p:cNvSpPr>
            <a:spLocks noGrp="1"/>
          </p:cNvSpPr>
          <p:nvPr>
            <p:ph type="subTitle" idx="1"/>
          </p:nvPr>
        </p:nvSpPr>
        <p:spPr/>
        <p:txBody>
          <a:bodyPr/>
          <a:lstStyle/>
          <a:p>
            <a:endParaRPr lang="de-AT"/>
          </a:p>
        </p:txBody>
      </p:sp>
      <p:sp>
        <p:nvSpPr>
          <p:cNvPr id="4" name="Rectangle 3">
            <a:extLst>
              <a:ext uri="{FF2B5EF4-FFF2-40B4-BE49-F238E27FC236}">
                <a16:creationId xmlns:a16="http://schemas.microsoft.com/office/drawing/2014/main" id="{411DD9BC-CF5B-B8AD-321C-FEA35EB7EBD0}"/>
              </a:ext>
            </a:extLst>
          </p:cNvPr>
          <p:cNvSpPr/>
          <p:nvPr/>
        </p:nvSpPr>
        <p:spPr>
          <a:xfrm>
            <a:off x="0" y="0"/>
            <a:ext cx="12192000" cy="685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sz="5400" dirty="0">
              <a:solidFill>
                <a:schemeClr val="tx1"/>
              </a:solidFill>
            </a:endParaRPr>
          </a:p>
        </p:txBody>
      </p:sp>
      <p:pic>
        <p:nvPicPr>
          <p:cNvPr id="6" name="Picture 5" descr="Text&#10;&#10;Description automatically generated">
            <a:extLst>
              <a:ext uri="{FF2B5EF4-FFF2-40B4-BE49-F238E27FC236}">
                <a16:creationId xmlns:a16="http://schemas.microsoft.com/office/drawing/2014/main" id="{F2A3EA91-1D02-9C79-38BE-3E61DAC7BF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5524" y="1867095"/>
            <a:ext cx="6780952" cy="3123809"/>
          </a:xfrm>
          <a:prstGeom prst="rect">
            <a:avLst/>
          </a:prstGeom>
        </p:spPr>
      </p:pic>
    </p:spTree>
    <p:extLst>
      <p:ext uri="{BB962C8B-B14F-4D97-AF65-F5344CB8AC3E}">
        <p14:creationId xmlns:p14="http://schemas.microsoft.com/office/powerpoint/2010/main" val="30926933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9F0B"/>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35ADFB9-FA2F-1F58-8F94-E93335EB04D5}"/>
              </a:ext>
            </a:extLst>
          </p:cNvPr>
          <p:cNvSpPr>
            <a:spLocks noGrp="1"/>
          </p:cNvSpPr>
          <p:nvPr>
            <p:ph type="title"/>
          </p:nvPr>
        </p:nvSpPr>
        <p:spPr/>
        <p:txBody>
          <a:bodyPr/>
          <a:lstStyle/>
          <a:p>
            <a:endParaRPr lang="de-DE"/>
          </a:p>
        </p:txBody>
      </p:sp>
      <p:sp>
        <p:nvSpPr>
          <p:cNvPr id="3" name="Inhaltsplatzhalter 2">
            <a:extLst>
              <a:ext uri="{FF2B5EF4-FFF2-40B4-BE49-F238E27FC236}">
                <a16:creationId xmlns:a16="http://schemas.microsoft.com/office/drawing/2014/main" id="{FD6095D4-F284-3C3F-1C3A-657B3A80FA21}"/>
              </a:ext>
            </a:extLst>
          </p:cNvPr>
          <p:cNvSpPr>
            <a:spLocks noGrp="1"/>
          </p:cNvSpPr>
          <p:nvPr>
            <p:ph idx="1"/>
          </p:nvPr>
        </p:nvSpPr>
        <p:spPr/>
        <p:txBody>
          <a:bodyPr/>
          <a:lstStyle/>
          <a:p>
            <a:endParaRPr lang="de-DE"/>
          </a:p>
        </p:txBody>
      </p:sp>
      <p:pic>
        <p:nvPicPr>
          <p:cNvPr id="4" name="Grafik 3">
            <a:extLst>
              <a:ext uri="{FF2B5EF4-FFF2-40B4-BE49-F238E27FC236}">
                <a16:creationId xmlns:a16="http://schemas.microsoft.com/office/drawing/2014/main" id="{A881B07D-548A-FFB8-048A-1BFA639DE95F}"/>
              </a:ext>
            </a:extLst>
          </p:cNvPr>
          <p:cNvPicPr>
            <a:picLocks noChangeAspect="1"/>
          </p:cNvPicPr>
          <p:nvPr/>
        </p:nvPicPr>
        <p:blipFill>
          <a:blip r:embed="rId2"/>
          <a:stretch>
            <a:fillRect/>
          </a:stretch>
        </p:blipFill>
        <p:spPr>
          <a:xfrm>
            <a:off x="4804759" y="821145"/>
            <a:ext cx="4070300" cy="5671730"/>
          </a:xfrm>
          <a:prstGeom prst="rect">
            <a:avLst/>
          </a:prstGeom>
        </p:spPr>
      </p:pic>
    </p:spTree>
    <p:extLst>
      <p:ext uri="{BB962C8B-B14F-4D97-AF65-F5344CB8AC3E}">
        <p14:creationId xmlns:p14="http://schemas.microsoft.com/office/powerpoint/2010/main" val="227576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45B7D-D8FD-49EE-8B5E-1850E4D548F9}"/>
              </a:ext>
            </a:extLst>
          </p:cNvPr>
          <p:cNvSpPr>
            <a:spLocks noGrp="1"/>
          </p:cNvSpPr>
          <p:nvPr>
            <p:ph type="title"/>
          </p:nvPr>
        </p:nvSpPr>
        <p:spPr/>
        <p:txBody>
          <a:bodyPr/>
          <a:lstStyle/>
          <a:p>
            <a:r>
              <a:rPr lang="de-AT" dirty="0"/>
              <a:t>Überblick Webtechnologien (Clientseite)</a:t>
            </a:r>
          </a:p>
        </p:txBody>
      </p:sp>
      <p:pic>
        <p:nvPicPr>
          <p:cNvPr id="4" name="Content Placeholder 3">
            <a:extLst>
              <a:ext uri="{FF2B5EF4-FFF2-40B4-BE49-F238E27FC236}">
                <a16:creationId xmlns:a16="http://schemas.microsoft.com/office/drawing/2014/main" id="{94BAC490-8ADC-4F58-A6CF-E38E4D5A9AA7}"/>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6579" b="91053" l="6250" r="90750">
                        <a14:foregroundMark x1="28500" y1="7632" x2="28500" y2="7632"/>
                        <a14:foregroundMark x1="6250" y1="25789" x2="6250" y2="25789"/>
                        <a14:foregroundMark x1="50250" y1="29211" x2="50250" y2="29211"/>
                        <a14:foregroundMark x1="66750" y1="7105" x2="66750" y2="7105"/>
                        <a14:foregroundMark x1="90750" y1="28421" x2="90750" y2="28421"/>
                        <a14:foregroundMark x1="29000" y1="7368" x2="29000" y2="7368"/>
                        <a14:foregroundMark x1="29750" y1="6579" x2="29750" y2="6579"/>
                        <a14:foregroundMark x1="47750" y1="91053" x2="47750" y2="91053"/>
                      </a14:backgroundRemoval>
                    </a14:imgEffect>
                  </a14:imgLayer>
                </a14:imgProps>
              </a:ext>
              <a:ext uri="{28A0092B-C50C-407E-A947-70E740481C1C}">
                <a14:useLocalDpi xmlns:a14="http://schemas.microsoft.com/office/drawing/2010/main" val="0"/>
              </a:ext>
            </a:extLst>
          </a:blip>
          <a:stretch>
            <a:fillRect/>
          </a:stretch>
        </p:blipFill>
        <p:spPr>
          <a:xfrm>
            <a:off x="3990287" y="1690688"/>
            <a:ext cx="4211425" cy="4000854"/>
          </a:xfrm>
          <a:prstGeom prst="rect">
            <a:avLst/>
          </a:prstGeom>
        </p:spPr>
      </p:pic>
      <p:sp>
        <p:nvSpPr>
          <p:cNvPr id="5" name="TextBox 4">
            <a:extLst>
              <a:ext uri="{FF2B5EF4-FFF2-40B4-BE49-F238E27FC236}">
                <a16:creationId xmlns:a16="http://schemas.microsoft.com/office/drawing/2014/main" id="{6DF99936-E352-4FB3-A193-AE11568A6B18}"/>
              </a:ext>
            </a:extLst>
          </p:cNvPr>
          <p:cNvSpPr txBox="1"/>
          <p:nvPr/>
        </p:nvSpPr>
        <p:spPr>
          <a:xfrm>
            <a:off x="2950746" y="5691542"/>
            <a:ext cx="6290505" cy="261610"/>
          </a:xfrm>
          <a:prstGeom prst="rect">
            <a:avLst/>
          </a:prstGeom>
          <a:noFill/>
        </p:spPr>
        <p:txBody>
          <a:bodyPr wrap="none" rtlCol="0">
            <a:spAutoFit/>
          </a:bodyPr>
          <a:lstStyle/>
          <a:p>
            <a:r>
              <a:rPr lang="de-AT" sz="1100" dirty="0"/>
              <a:t>https://wiki.selfhtml.org/wiki/HTML/Tutorials/Trennung_von_Inhalt,_Pr%C3%A4sentation_und_Verhalten</a:t>
            </a:r>
          </a:p>
        </p:txBody>
      </p:sp>
    </p:spTree>
    <p:extLst>
      <p:ext uri="{BB962C8B-B14F-4D97-AF65-F5344CB8AC3E}">
        <p14:creationId xmlns:p14="http://schemas.microsoft.com/office/powerpoint/2010/main" val="334009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04E0F9-76FF-4065-8646-A39C09598F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F8895DE1-0367-4592-B2E0-E9A823A6C446}"/>
              </a:ext>
            </a:extLst>
          </p:cNvPr>
          <p:cNvSpPr txBox="1"/>
          <p:nvPr/>
        </p:nvSpPr>
        <p:spPr>
          <a:xfrm>
            <a:off x="0" y="6596390"/>
            <a:ext cx="5912196" cy="261610"/>
          </a:xfrm>
          <a:prstGeom prst="rect">
            <a:avLst/>
          </a:prstGeom>
          <a:noFill/>
        </p:spPr>
        <p:txBody>
          <a:bodyPr wrap="none" rtlCol="0">
            <a:spAutoFit/>
          </a:bodyPr>
          <a:lstStyle/>
          <a:p>
            <a:r>
              <a:rPr lang="de-AT" sz="1100" dirty="0">
                <a:solidFill>
                  <a:schemeClr val="bg1"/>
                </a:solidFill>
              </a:rPr>
              <a:t>Quelle: https://brytdesigns.com/wp-content/uploads/2019/12/html_css_javascript_infographic.png</a:t>
            </a:r>
          </a:p>
        </p:txBody>
      </p:sp>
    </p:spTree>
    <p:extLst>
      <p:ext uri="{BB962C8B-B14F-4D97-AF65-F5344CB8AC3E}">
        <p14:creationId xmlns:p14="http://schemas.microsoft.com/office/powerpoint/2010/main" val="4250704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F804F-3C11-2163-1178-119723975FF6}"/>
              </a:ext>
            </a:extLst>
          </p:cNvPr>
          <p:cNvSpPr>
            <a:spLocks noGrp="1"/>
          </p:cNvSpPr>
          <p:nvPr>
            <p:ph type="title"/>
          </p:nvPr>
        </p:nvSpPr>
        <p:spPr>
          <a:xfrm>
            <a:off x="838200" y="365125"/>
            <a:ext cx="10515600" cy="1860400"/>
          </a:xfrm>
        </p:spPr>
        <p:txBody>
          <a:bodyPr vert="horz" lIns="91440" tIns="45720" rIns="91440" bIns="45720" rtlCol="0" anchor="ctr">
            <a:normAutofit/>
          </a:bodyPr>
          <a:lstStyle/>
          <a:p>
            <a:r>
              <a:rPr lang="en-US" sz="5200" kern="1200">
                <a:solidFill>
                  <a:schemeClr val="tx1"/>
                </a:solidFill>
                <a:latin typeface="+mj-lt"/>
                <a:ea typeface="+mj-ea"/>
                <a:cs typeface="+mj-cs"/>
              </a:rPr>
              <a:t>Hyper Text Markup Language</a:t>
            </a:r>
          </a:p>
        </p:txBody>
      </p:sp>
      <p:pic>
        <p:nvPicPr>
          <p:cNvPr id="7" name="Picture 6">
            <a:extLst>
              <a:ext uri="{FF2B5EF4-FFF2-40B4-BE49-F238E27FC236}">
                <a16:creationId xmlns:a16="http://schemas.microsoft.com/office/drawing/2014/main" id="{1466C3FE-83EA-19FB-0949-2C652922C59C}"/>
              </a:ext>
            </a:extLst>
          </p:cNvPr>
          <p:cNvPicPr>
            <a:picLocks noChangeAspect="1"/>
          </p:cNvPicPr>
          <p:nvPr/>
        </p:nvPicPr>
        <p:blipFill>
          <a:blip r:embed="rId2"/>
          <a:stretch>
            <a:fillRect/>
          </a:stretch>
        </p:blipFill>
        <p:spPr>
          <a:xfrm>
            <a:off x="569474" y="2365285"/>
            <a:ext cx="5451566" cy="3938756"/>
          </a:xfrm>
          <a:prstGeom prst="rect">
            <a:avLst/>
          </a:prstGeom>
        </p:spPr>
      </p:pic>
    </p:spTree>
    <p:extLst>
      <p:ext uri="{BB962C8B-B14F-4D97-AF65-F5344CB8AC3E}">
        <p14:creationId xmlns:p14="http://schemas.microsoft.com/office/powerpoint/2010/main" val="1573810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F804F-3C11-2163-1178-119723975FF6}"/>
              </a:ext>
            </a:extLst>
          </p:cNvPr>
          <p:cNvSpPr>
            <a:spLocks noGrp="1"/>
          </p:cNvSpPr>
          <p:nvPr>
            <p:ph type="title"/>
          </p:nvPr>
        </p:nvSpPr>
        <p:spPr>
          <a:xfrm>
            <a:off x="838200" y="365125"/>
            <a:ext cx="10515600" cy="1860400"/>
          </a:xfrm>
        </p:spPr>
        <p:txBody>
          <a:bodyPr vert="horz" lIns="91440" tIns="45720" rIns="91440" bIns="45720" rtlCol="0" anchor="ctr">
            <a:normAutofit/>
          </a:bodyPr>
          <a:lstStyle/>
          <a:p>
            <a:r>
              <a:rPr lang="en-US" sz="5200" kern="1200">
                <a:solidFill>
                  <a:schemeClr val="tx1"/>
                </a:solidFill>
                <a:latin typeface="+mj-lt"/>
                <a:ea typeface="+mj-ea"/>
                <a:cs typeface="+mj-cs"/>
              </a:rPr>
              <a:t>Hyper Text Markup Language</a:t>
            </a:r>
          </a:p>
        </p:txBody>
      </p:sp>
      <p:pic>
        <p:nvPicPr>
          <p:cNvPr id="9" name="Picture 8" descr="A picture containing outdoor, building&#10;&#10;Description automatically generated">
            <a:extLst>
              <a:ext uri="{FF2B5EF4-FFF2-40B4-BE49-F238E27FC236}">
                <a16:creationId xmlns:a16="http://schemas.microsoft.com/office/drawing/2014/main" id="{DD2C4C4E-583C-2CAD-2A4B-D8ABE1619B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0852" y="2365285"/>
            <a:ext cx="5251674" cy="3938756"/>
          </a:xfrm>
          <a:prstGeom prst="rect">
            <a:avLst/>
          </a:prstGeom>
        </p:spPr>
      </p:pic>
      <p:pic>
        <p:nvPicPr>
          <p:cNvPr id="7" name="Picture 6">
            <a:extLst>
              <a:ext uri="{FF2B5EF4-FFF2-40B4-BE49-F238E27FC236}">
                <a16:creationId xmlns:a16="http://schemas.microsoft.com/office/drawing/2014/main" id="{1466C3FE-83EA-19FB-0949-2C652922C59C}"/>
              </a:ext>
            </a:extLst>
          </p:cNvPr>
          <p:cNvPicPr>
            <a:picLocks noChangeAspect="1"/>
          </p:cNvPicPr>
          <p:nvPr/>
        </p:nvPicPr>
        <p:blipFill>
          <a:blip r:embed="rId3"/>
          <a:stretch>
            <a:fillRect/>
          </a:stretch>
        </p:blipFill>
        <p:spPr>
          <a:xfrm>
            <a:off x="569474" y="2365285"/>
            <a:ext cx="5451566" cy="3938756"/>
          </a:xfrm>
          <a:prstGeom prst="rect">
            <a:avLst/>
          </a:prstGeom>
        </p:spPr>
      </p:pic>
    </p:spTree>
    <p:extLst>
      <p:ext uri="{BB962C8B-B14F-4D97-AF65-F5344CB8AC3E}">
        <p14:creationId xmlns:p14="http://schemas.microsoft.com/office/powerpoint/2010/main" val="1275211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F804F-3C11-2163-1178-119723975FF6}"/>
              </a:ext>
            </a:extLst>
          </p:cNvPr>
          <p:cNvSpPr>
            <a:spLocks noGrp="1"/>
          </p:cNvSpPr>
          <p:nvPr>
            <p:ph type="title"/>
          </p:nvPr>
        </p:nvSpPr>
        <p:spPr>
          <a:xfrm>
            <a:off x="838200" y="365125"/>
            <a:ext cx="10515600" cy="1860400"/>
          </a:xfrm>
        </p:spPr>
        <p:txBody>
          <a:bodyPr vert="horz" lIns="91440" tIns="45720" rIns="91440" bIns="45720" rtlCol="0" anchor="ctr">
            <a:normAutofit/>
          </a:bodyPr>
          <a:lstStyle/>
          <a:p>
            <a:pPr algn="ctr"/>
            <a:r>
              <a:rPr lang="en-US" sz="5200" kern="1200" dirty="0">
                <a:solidFill>
                  <a:schemeClr val="tx1"/>
                </a:solidFill>
                <a:latin typeface="+mj-lt"/>
                <a:ea typeface="+mj-ea"/>
                <a:cs typeface="+mj-cs"/>
              </a:rPr>
              <a:t>Cascade Style Sheet</a:t>
            </a:r>
          </a:p>
        </p:txBody>
      </p:sp>
      <p:pic>
        <p:nvPicPr>
          <p:cNvPr id="4" name="Picture 3">
            <a:extLst>
              <a:ext uri="{FF2B5EF4-FFF2-40B4-BE49-F238E27FC236}">
                <a16:creationId xmlns:a16="http://schemas.microsoft.com/office/drawing/2014/main" id="{FACB5F05-1D9C-15CE-78B2-4B7CEEFE3411}"/>
              </a:ext>
            </a:extLst>
          </p:cNvPr>
          <p:cNvPicPr>
            <a:picLocks noChangeAspect="1"/>
          </p:cNvPicPr>
          <p:nvPr/>
        </p:nvPicPr>
        <p:blipFill>
          <a:blip r:embed="rId2"/>
          <a:stretch>
            <a:fillRect/>
          </a:stretch>
        </p:blipFill>
        <p:spPr>
          <a:xfrm>
            <a:off x="301920" y="2365285"/>
            <a:ext cx="5586888" cy="3938756"/>
          </a:xfrm>
          <a:prstGeom prst="rect">
            <a:avLst/>
          </a:prstGeom>
        </p:spPr>
      </p:pic>
    </p:spTree>
    <p:extLst>
      <p:ext uri="{BB962C8B-B14F-4D97-AF65-F5344CB8AC3E}">
        <p14:creationId xmlns:p14="http://schemas.microsoft.com/office/powerpoint/2010/main" val="4293849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F804F-3C11-2163-1178-119723975FF6}"/>
              </a:ext>
            </a:extLst>
          </p:cNvPr>
          <p:cNvSpPr>
            <a:spLocks noGrp="1"/>
          </p:cNvSpPr>
          <p:nvPr>
            <p:ph type="title"/>
          </p:nvPr>
        </p:nvSpPr>
        <p:spPr>
          <a:xfrm>
            <a:off x="838200" y="365125"/>
            <a:ext cx="10515600" cy="1860400"/>
          </a:xfrm>
        </p:spPr>
        <p:txBody>
          <a:bodyPr vert="horz" lIns="91440" tIns="45720" rIns="91440" bIns="45720" rtlCol="0" anchor="ctr">
            <a:normAutofit/>
          </a:bodyPr>
          <a:lstStyle/>
          <a:p>
            <a:pPr algn="ctr"/>
            <a:r>
              <a:rPr lang="en-US" sz="5200" kern="1200" dirty="0">
                <a:solidFill>
                  <a:schemeClr val="tx1"/>
                </a:solidFill>
                <a:latin typeface="+mj-lt"/>
                <a:ea typeface="+mj-ea"/>
                <a:cs typeface="+mj-cs"/>
              </a:rPr>
              <a:t>Cascade Style Sheet</a:t>
            </a:r>
          </a:p>
        </p:txBody>
      </p:sp>
      <p:pic>
        <p:nvPicPr>
          <p:cNvPr id="4" name="Picture 3">
            <a:extLst>
              <a:ext uri="{FF2B5EF4-FFF2-40B4-BE49-F238E27FC236}">
                <a16:creationId xmlns:a16="http://schemas.microsoft.com/office/drawing/2014/main" id="{FACB5F05-1D9C-15CE-78B2-4B7CEEFE3411}"/>
              </a:ext>
            </a:extLst>
          </p:cNvPr>
          <p:cNvPicPr>
            <a:picLocks noChangeAspect="1"/>
          </p:cNvPicPr>
          <p:nvPr/>
        </p:nvPicPr>
        <p:blipFill>
          <a:blip r:embed="rId2"/>
          <a:stretch>
            <a:fillRect/>
          </a:stretch>
        </p:blipFill>
        <p:spPr>
          <a:xfrm>
            <a:off x="301920" y="2365285"/>
            <a:ext cx="5586888" cy="3938756"/>
          </a:xfrm>
          <a:prstGeom prst="rect">
            <a:avLst/>
          </a:prstGeom>
        </p:spPr>
      </p:pic>
      <p:pic>
        <p:nvPicPr>
          <p:cNvPr id="6" name="Picture 5" descr="A picture containing tree, outdoor, building&#10;&#10;Description automatically generated">
            <a:extLst>
              <a:ext uri="{FF2B5EF4-FFF2-40B4-BE49-F238E27FC236}">
                <a16:creationId xmlns:a16="http://schemas.microsoft.com/office/drawing/2014/main" id="{894B4039-FAEF-0947-DE43-24512C2D68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2505" y="2396766"/>
            <a:ext cx="5828261" cy="3875793"/>
          </a:xfrm>
          <a:prstGeom prst="rect">
            <a:avLst/>
          </a:prstGeom>
        </p:spPr>
      </p:pic>
    </p:spTree>
    <p:extLst>
      <p:ext uri="{BB962C8B-B14F-4D97-AF65-F5344CB8AC3E}">
        <p14:creationId xmlns:p14="http://schemas.microsoft.com/office/powerpoint/2010/main" val="38351723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986</Words>
  <Application>Microsoft Macintosh PowerPoint</Application>
  <PresentationFormat>Breitbild</PresentationFormat>
  <Paragraphs>126</Paragraphs>
  <Slides>31</Slides>
  <Notes>7</Notes>
  <HiddenSlides>10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31</vt:i4>
      </vt:variant>
    </vt:vector>
  </HeadingPairs>
  <TitlesOfParts>
    <vt:vector size="39" baseType="lpstr">
      <vt:lpstr>Arial</vt:lpstr>
      <vt:lpstr>Bebas Neue</vt:lpstr>
      <vt:lpstr>Calibri</vt:lpstr>
      <vt:lpstr>Calibri Light</vt:lpstr>
      <vt:lpstr>Courier New</vt:lpstr>
      <vt:lpstr>Montserrat</vt:lpstr>
      <vt:lpstr>Montserrat Bold</vt:lpstr>
      <vt:lpstr>Office Theme</vt:lpstr>
      <vt:lpstr>HTML &amp; CSS</vt:lpstr>
      <vt:lpstr>Wer bin ich</vt:lpstr>
      <vt:lpstr>Ablauf des Unterrichts</vt:lpstr>
      <vt:lpstr>Überblick Webtechnologien (Clientseite)</vt:lpstr>
      <vt:lpstr>PowerPoint-Präsentation</vt:lpstr>
      <vt:lpstr>Hyper Text Markup Language</vt:lpstr>
      <vt:lpstr>Hyper Text Markup Language</vt:lpstr>
      <vt:lpstr>Cascade Style Sheet</vt:lpstr>
      <vt:lpstr>Cascade Style Sheet</vt:lpstr>
      <vt:lpstr>JavaScript</vt:lpstr>
      <vt:lpstr>PowerPoint-Präsentation</vt:lpstr>
      <vt:lpstr>Analyse</vt:lpstr>
      <vt:lpstr>Projektsetup</vt:lpstr>
      <vt:lpstr>GIT-Account erstellen</vt:lpstr>
      <vt:lpstr>HTML – Hyper Text Markup Language</vt:lpstr>
      <vt:lpstr>Aufbau einer HTML Seite</vt:lpstr>
      <vt:lpstr>Aufbau eines HTML Elements</vt:lpstr>
      <vt:lpstr>Begriffe</vt:lpstr>
      <vt:lpstr>FTP Zugangsdaten</vt:lpstr>
      <vt:lpstr>Webspace Zugangsdaten</vt:lpstr>
      <vt:lpstr>w3schools</vt:lpstr>
      <vt:lpstr>Erstes Beispiel</vt:lpstr>
      <vt:lpstr>PowerPoint-Präsentation</vt:lpstr>
      <vt:lpstr>Themen (1)</vt:lpstr>
      <vt:lpstr>Themen (2)</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HTML &amp; CSS</dc:title>
  <dc:creator>myuse forprivate</dc:creator>
  <cp:lastModifiedBy>Simma, Marcel</cp:lastModifiedBy>
  <cp:revision>10</cp:revision>
  <dcterms:created xsi:type="dcterms:W3CDTF">2021-09-25T12:41:07Z</dcterms:created>
  <dcterms:modified xsi:type="dcterms:W3CDTF">2024-03-09T14:37:17Z</dcterms:modified>
</cp:coreProperties>
</file>

<file path=docProps/thumbnail.jpeg>
</file>